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4"/>
  </p:sldMasterIdLst>
  <p:notesMasterIdLst>
    <p:notesMasterId r:id="rId30"/>
  </p:notesMasterIdLst>
  <p:sldIdLst>
    <p:sldId id="256" r:id="rId5"/>
    <p:sldId id="341" r:id="rId6"/>
    <p:sldId id="260" r:id="rId7"/>
    <p:sldId id="342" r:id="rId8"/>
    <p:sldId id="273" r:id="rId9"/>
    <p:sldId id="343" r:id="rId10"/>
    <p:sldId id="347" r:id="rId11"/>
    <p:sldId id="362" r:id="rId12"/>
    <p:sldId id="365" r:id="rId13"/>
    <p:sldId id="371" r:id="rId14"/>
    <p:sldId id="364" r:id="rId15"/>
    <p:sldId id="348" r:id="rId16"/>
    <p:sldId id="352" r:id="rId17"/>
    <p:sldId id="358" r:id="rId18"/>
    <p:sldId id="359" r:id="rId19"/>
    <p:sldId id="367" r:id="rId20"/>
    <p:sldId id="353" r:id="rId21"/>
    <p:sldId id="360" r:id="rId22"/>
    <p:sldId id="361" r:id="rId23"/>
    <p:sldId id="368" r:id="rId24"/>
    <p:sldId id="366" r:id="rId25"/>
    <p:sldId id="369" r:id="rId26"/>
    <p:sldId id="283" r:id="rId27"/>
    <p:sldId id="350" r:id="rId28"/>
    <p:sldId id="370" r:id="rId29"/>
  </p:sldIdLst>
  <p:sldSz cx="9144000" cy="5143500" type="screen16x9"/>
  <p:notesSz cx="6858000" cy="9144000"/>
  <p:embeddedFontLst>
    <p:embeddedFont>
      <p:font typeface="#9Slide03 AllRoundGothic" panose="020B0703020202020104" pitchFamily="34" charset="0"/>
      <p:regular r:id="rId31"/>
    </p:embeddedFont>
    <p:embeddedFont>
      <p:font typeface="#9Slide03 Ample" panose="02000000000000000000" pitchFamily="2" charset="0"/>
      <p:regular r:id="rId32"/>
    </p:embeddedFont>
    <p:embeddedFont>
      <p:font typeface="#9Slide03 AmpleSoft" panose="02000000000000000000" pitchFamily="2" charset="0"/>
      <p:regular r:id="rId33"/>
    </p:embeddedFont>
    <p:embeddedFont>
      <p:font typeface="#9Slide03 Arima Madurai Medium" panose="00000600000000000000" pitchFamily="2" charset="0"/>
      <p:regular r:id="rId34"/>
    </p:embeddedFont>
    <p:embeddedFont>
      <p:font typeface="#9Slide03 Encode SeEx Medium" panose="00000605000000000000" pitchFamily="2" charset="0"/>
      <p:regular r:id="rId35"/>
    </p:embeddedFont>
    <p:embeddedFont>
      <p:font typeface="#9Slide03 Saira SemiCondensed M" panose="00000606000000000000" pitchFamily="2" charset="0"/>
      <p:regular r:id="rId36"/>
    </p:embeddedFont>
    <p:embeddedFont>
      <p:font typeface="#9Slide03 SVNServetica Medium" panose="020B0604020202020204" pitchFamily="34" charset="0"/>
      <p:regular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Englebert" panose="020B0604020202020204" charset="0"/>
      <p:regular r:id="rId43"/>
    </p:embeddedFont>
    <p:embeddedFont>
      <p:font typeface="Oswald Light" panose="00000400000000000000" pitchFamily="2" charset="0"/>
      <p:regular r:id="rId44"/>
    </p:embeddedFont>
    <p:embeddedFont>
      <p:font typeface="Oswald SemiBold" panose="00000700000000000000" pitchFamily="2" charset="0"/>
      <p:bold r:id="rId45"/>
    </p:embeddedFont>
    <p:embeddedFont>
      <p:font typeface="Roboto Slab" pitchFamily="2" charset="0"/>
      <p:regular r:id="rId46"/>
      <p:bold r:id="rId47"/>
    </p:embeddedFont>
    <p:embeddedFont>
      <p:font typeface="Zilla Slab" panose="020B0604020202020204" charset="0"/>
      <p:regular r:id="rId48"/>
      <p:bold r:id="rId49"/>
      <p:italic r:id="rId50"/>
    </p:embeddedFont>
    <p:embeddedFont>
      <p:font typeface="Zilla Slab Light" panose="020B0604020202020204"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4">
          <p15:clr>
            <a:srgbClr val="9AA0A6"/>
          </p15:clr>
        </p15:guide>
        <p15:guide id="2" orient="horz" pos="340">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657"/>
    <a:srgbClr val="AFA8D0"/>
    <a:srgbClr val="ED223D"/>
    <a:srgbClr val="1D3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88224D-BB2F-4FB2-B9D7-95A0B1D31A19}" v="2038" dt="2022-05-20T15:38: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06" y="126"/>
      </p:cViewPr>
      <p:guideLst>
        <p:guide orient="horz" pos="864"/>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d2aea77ef_0_8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d2aea77ef_0_8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d2aea77ef_0_3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9d2aea77ef_0_3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9d2aea77ef_0_5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9d2aea77ef_0_5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flipH="1">
            <a:off x="3531625" y="3119750"/>
            <a:ext cx="5056800" cy="100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9000">
                <a:latin typeface="Englebert"/>
                <a:ea typeface="Englebert"/>
                <a:cs typeface="Englebert"/>
                <a:sym typeface="Englebert"/>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flipH="1">
            <a:off x="5296225" y="3772325"/>
            <a:ext cx="32922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right">
  <p:cSld name="CUSTOM_17">
    <p:spTree>
      <p:nvGrpSpPr>
        <p:cNvPr id="1" name="Shape 145"/>
        <p:cNvGrpSpPr/>
        <p:nvPr/>
      </p:nvGrpSpPr>
      <p:grpSpPr>
        <a:xfrm>
          <a:off x="0" y="0"/>
          <a:ext cx="0" cy="0"/>
          <a:chOff x="0" y="0"/>
          <a:chExt cx="0" cy="0"/>
        </a:xfrm>
      </p:grpSpPr>
      <p:pic>
        <p:nvPicPr>
          <p:cNvPr id="146" name="Google Shape;146;p18"/>
          <p:cNvPicPr preferRelativeResize="0"/>
          <p:nvPr/>
        </p:nvPicPr>
        <p:blipFill>
          <a:blip r:embed="rId2">
            <a:alphaModFix/>
          </a:blip>
          <a:stretch>
            <a:fillRect/>
          </a:stretch>
        </p:blipFill>
        <p:spPr>
          <a:xfrm flipH="1">
            <a:off x="0" y="1819275"/>
            <a:ext cx="5267325" cy="3324225"/>
          </a:xfrm>
          <a:prstGeom prst="rect">
            <a:avLst/>
          </a:prstGeom>
          <a:noFill/>
          <a:ln>
            <a:noFill/>
          </a:ln>
        </p:spPr>
      </p:pic>
      <p:sp>
        <p:nvSpPr>
          <p:cNvPr id="147" name="Google Shape;147;p18"/>
          <p:cNvSpPr txBox="1">
            <a:spLocks noGrp="1"/>
          </p:cNvSpPr>
          <p:nvPr>
            <p:ph type="subTitle" idx="1"/>
          </p:nvPr>
        </p:nvSpPr>
        <p:spPr>
          <a:xfrm>
            <a:off x="5908650" y="2762250"/>
            <a:ext cx="2622600" cy="116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48" name="Google Shape;148;p18"/>
          <p:cNvSpPr txBox="1">
            <a:spLocks noGrp="1"/>
          </p:cNvSpPr>
          <p:nvPr>
            <p:ph type="ctrTitle"/>
          </p:nvPr>
        </p:nvSpPr>
        <p:spPr>
          <a:xfrm>
            <a:off x="4580275" y="4128125"/>
            <a:ext cx="3951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r" rtl="0">
              <a:spcBef>
                <a:spcPts val="0"/>
              </a:spcBef>
              <a:spcAft>
                <a:spcPts val="0"/>
              </a:spcAft>
              <a:buClr>
                <a:srgbClr val="434343"/>
              </a:buClr>
              <a:buSzPts val="4800"/>
              <a:buNone/>
              <a:defRPr sz="4800">
                <a:solidFill>
                  <a:srgbClr val="434343"/>
                </a:solidFill>
              </a:defRPr>
            </a:lvl2pPr>
            <a:lvl3pPr lvl="2" algn="r" rtl="0">
              <a:spcBef>
                <a:spcPts val="0"/>
              </a:spcBef>
              <a:spcAft>
                <a:spcPts val="0"/>
              </a:spcAft>
              <a:buClr>
                <a:srgbClr val="434343"/>
              </a:buClr>
              <a:buSzPts val="4800"/>
              <a:buNone/>
              <a:defRPr sz="4800">
                <a:solidFill>
                  <a:srgbClr val="434343"/>
                </a:solidFill>
              </a:defRPr>
            </a:lvl3pPr>
            <a:lvl4pPr lvl="3" algn="r" rtl="0">
              <a:spcBef>
                <a:spcPts val="0"/>
              </a:spcBef>
              <a:spcAft>
                <a:spcPts val="0"/>
              </a:spcAft>
              <a:buClr>
                <a:srgbClr val="434343"/>
              </a:buClr>
              <a:buSzPts val="4800"/>
              <a:buNone/>
              <a:defRPr sz="4800">
                <a:solidFill>
                  <a:srgbClr val="434343"/>
                </a:solidFill>
              </a:defRPr>
            </a:lvl4pPr>
            <a:lvl5pPr lvl="4" algn="r" rtl="0">
              <a:spcBef>
                <a:spcPts val="0"/>
              </a:spcBef>
              <a:spcAft>
                <a:spcPts val="0"/>
              </a:spcAft>
              <a:buClr>
                <a:srgbClr val="434343"/>
              </a:buClr>
              <a:buSzPts val="4800"/>
              <a:buNone/>
              <a:defRPr sz="4800">
                <a:solidFill>
                  <a:srgbClr val="434343"/>
                </a:solidFill>
              </a:defRPr>
            </a:lvl5pPr>
            <a:lvl6pPr lvl="5" algn="r" rtl="0">
              <a:spcBef>
                <a:spcPts val="0"/>
              </a:spcBef>
              <a:spcAft>
                <a:spcPts val="0"/>
              </a:spcAft>
              <a:buClr>
                <a:srgbClr val="434343"/>
              </a:buClr>
              <a:buSzPts val="4800"/>
              <a:buNone/>
              <a:defRPr sz="4800">
                <a:solidFill>
                  <a:srgbClr val="434343"/>
                </a:solidFill>
              </a:defRPr>
            </a:lvl6pPr>
            <a:lvl7pPr lvl="6" algn="r" rtl="0">
              <a:spcBef>
                <a:spcPts val="0"/>
              </a:spcBef>
              <a:spcAft>
                <a:spcPts val="0"/>
              </a:spcAft>
              <a:buClr>
                <a:srgbClr val="434343"/>
              </a:buClr>
              <a:buSzPts val="4800"/>
              <a:buNone/>
              <a:defRPr sz="4800">
                <a:solidFill>
                  <a:srgbClr val="434343"/>
                </a:solidFill>
              </a:defRPr>
            </a:lvl7pPr>
            <a:lvl8pPr lvl="7" algn="r" rtl="0">
              <a:spcBef>
                <a:spcPts val="0"/>
              </a:spcBef>
              <a:spcAft>
                <a:spcPts val="0"/>
              </a:spcAft>
              <a:buClr>
                <a:srgbClr val="434343"/>
              </a:buClr>
              <a:buSzPts val="4800"/>
              <a:buNone/>
              <a:defRPr sz="4800">
                <a:solidFill>
                  <a:srgbClr val="434343"/>
                </a:solidFill>
              </a:defRPr>
            </a:lvl8pPr>
            <a:lvl9pPr lvl="8" algn="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left">
  <p:cSld name="CUSTOM_18">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612650" y="2709450"/>
            <a:ext cx="2668200" cy="134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51" name="Google Shape;151;p19"/>
          <p:cNvSpPr txBox="1">
            <a:spLocks noGrp="1"/>
          </p:cNvSpPr>
          <p:nvPr>
            <p:ph type="ctrTitle"/>
          </p:nvPr>
        </p:nvSpPr>
        <p:spPr>
          <a:xfrm>
            <a:off x="612650" y="4128125"/>
            <a:ext cx="3478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solidFill>
                  <a:schemeClr val="lt1"/>
                </a:solidFill>
              </a:defRPr>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pic>
        <p:nvPicPr>
          <p:cNvPr id="152" name="Google Shape;152;p19"/>
          <p:cNvPicPr preferRelativeResize="0"/>
          <p:nvPr/>
        </p:nvPicPr>
        <p:blipFill>
          <a:blip r:embed="rId2">
            <a:alphaModFix/>
          </a:blip>
          <a:stretch>
            <a:fillRect/>
          </a:stretch>
        </p:blipFill>
        <p:spPr>
          <a:xfrm rot="10800000">
            <a:off x="4248150" y="288"/>
            <a:ext cx="4895850" cy="3895725"/>
          </a:xfrm>
          <a:prstGeom prst="rect">
            <a:avLst/>
          </a:prstGeom>
          <a:noFill/>
          <a:ln>
            <a:noFill/>
          </a:ln>
        </p:spPr>
      </p:pic>
      <p:pic>
        <p:nvPicPr>
          <p:cNvPr id="153" name="Google Shape;153;p19"/>
          <p:cNvPicPr preferRelativeResize="0"/>
          <p:nvPr/>
        </p:nvPicPr>
        <p:blipFill>
          <a:blip r:embed="rId3">
            <a:alphaModFix/>
          </a:blip>
          <a:stretch>
            <a:fillRect/>
          </a:stretch>
        </p:blipFill>
        <p:spPr>
          <a:xfrm>
            <a:off x="4248160" y="828911"/>
            <a:ext cx="3333154" cy="27705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20">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304900" y="1537200"/>
            <a:ext cx="1805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6" name="Google Shape;166;p21"/>
          <p:cNvSpPr txBox="1">
            <a:spLocks noGrp="1"/>
          </p:cNvSpPr>
          <p:nvPr>
            <p:ph type="subTitle" idx="2"/>
          </p:nvPr>
        </p:nvSpPr>
        <p:spPr>
          <a:xfrm>
            <a:off x="1304901" y="1217400"/>
            <a:ext cx="14136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167" name="Google Shape;167;p21"/>
          <p:cNvSpPr txBox="1">
            <a:spLocks noGrp="1"/>
          </p:cNvSpPr>
          <p:nvPr>
            <p:ph type="subTitle" idx="3"/>
          </p:nvPr>
        </p:nvSpPr>
        <p:spPr>
          <a:xfrm>
            <a:off x="3987223" y="1537200"/>
            <a:ext cx="1805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8" name="Google Shape;168;p21"/>
          <p:cNvSpPr txBox="1">
            <a:spLocks noGrp="1"/>
          </p:cNvSpPr>
          <p:nvPr>
            <p:ph type="subTitle" idx="4"/>
          </p:nvPr>
        </p:nvSpPr>
        <p:spPr>
          <a:xfrm>
            <a:off x="3987240" y="1217400"/>
            <a:ext cx="14136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169" name="Google Shape;169;p21"/>
          <p:cNvSpPr txBox="1">
            <a:spLocks noGrp="1"/>
          </p:cNvSpPr>
          <p:nvPr>
            <p:ph type="subTitle" idx="5"/>
          </p:nvPr>
        </p:nvSpPr>
        <p:spPr>
          <a:xfrm>
            <a:off x="3987223" y="3007850"/>
            <a:ext cx="1805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0" name="Google Shape;170;p21"/>
          <p:cNvSpPr txBox="1">
            <a:spLocks noGrp="1"/>
          </p:cNvSpPr>
          <p:nvPr>
            <p:ph type="subTitle" idx="6"/>
          </p:nvPr>
        </p:nvSpPr>
        <p:spPr>
          <a:xfrm>
            <a:off x="3987225" y="2688050"/>
            <a:ext cx="14136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171" name="Google Shape;171;p21"/>
          <p:cNvSpPr txBox="1">
            <a:spLocks noGrp="1"/>
          </p:cNvSpPr>
          <p:nvPr>
            <p:ph type="subTitle" idx="7"/>
          </p:nvPr>
        </p:nvSpPr>
        <p:spPr>
          <a:xfrm>
            <a:off x="6627100" y="3007850"/>
            <a:ext cx="1805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2" name="Google Shape;172;p21"/>
          <p:cNvSpPr txBox="1">
            <a:spLocks noGrp="1"/>
          </p:cNvSpPr>
          <p:nvPr>
            <p:ph type="subTitle" idx="8"/>
          </p:nvPr>
        </p:nvSpPr>
        <p:spPr>
          <a:xfrm>
            <a:off x="6627101" y="2688050"/>
            <a:ext cx="14136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173" name="Google Shape;173;p21"/>
          <p:cNvSpPr txBox="1">
            <a:spLocks noGrp="1"/>
          </p:cNvSpPr>
          <p:nvPr>
            <p:ph type="ctrTitle"/>
          </p:nvPr>
        </p:nvSpPr>
        <p:spPr>
          <a:xfrm>
            <a:off x="2650350" y="4128125"/>
            <a:ext cx="58809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pic>
        <p:nvPicPr>
          <p:cNvPr id="174" name="Google Shape;174;p21"/>
          <p:cNvPicPr preferRelativeResize="0"/>
          <p:nvPr/>
        </p:nvPicPr>
        <p:blipFill>
          <a:blip r:embed="rId2">
            <a:alphaModFix/>
          </a:blip>
          <a:stretch>
            <a:fillRect/>
          </a:stretch>
        </p:blipFill>
        <p:spPr>
          <a:xfrm>
            <a:off x="-12" y="2543163"/>
            <a:ext cx="4486275" cy="2600325"/>
          </a:xfrm>
          <a:prstGeom prst="rect">
            <a:avLst/>
          </a:prstGeom>
          <a:noFill/>
          <a:ln>
            <a:noFill/>
          </a:ln>
        </p:spPr>
      </p:pic>
      <p:pic>
        <p:nvPicPr>
          <p:cNvPr id="175" name="Google Shape;175;p21"/>
          <p:cNvPicPr preferRelativeResize="0"/>
          <p:nvPr/>
        </p:nvPicPr>
        <p:blipFill>
          <a:blip r:embed="rId3">
            <a:alphaModFix/>
          </a:blip>
          <a:stretch>
            <a:fillRect/>
          </a:stretch>
        </p:blipFill>
        <p:spPr>
          <a:xfrm rot="10800000">
            <a:off x="6162663" y="288"/>
            <a:ext cx="2981325" cy="1914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27_2">
    <p:spTree>
      <p:nvGrpSpPr>
        <p:cNvPr id="1" name="Shape 182"/>
        <p:cNvGrpSpPr/>
        <p:nvPr/>
      </p:nvGrpSpPr>
      <p:grpSpPr>
        <a:xfrm>
          <a:off x="0" y="0"/>
          <a:ext cx="0" cy="0"/>
          <a:chOff x="0" y="0"/>
          <a:chExt cx="0" cy="0"/>
        </a:xfrm>
      </p:grpSpPr>
      <p:grpSp>
        <p:nvGrpSpPr>
          <p:cNvPr id="183" name="Google Shape;183;p23"/>
          <p:cNvGrpSpPr/>
          <p:nvPr/>
        </p:nvGrpSpPr>
        <p:grpSpPr>
          <a:xfrm>
            <a:off x="6049141" y="1390325"/>
            <a:ext cx="1916100" cy="1916100"/>
            <a:chOff x="4398728" y="364850"/>
            <a:chExt cx="1916100" cy="1916100"/>
          </a:xfrm>
        </p:grpSpPr>
        <p:sp>
          <p:nvSpPr>
            <p:cNvPr id="184" name="Google Shape;18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3"/>
            <p:cNvGrpSpPr/>
            <p:nvPr/>
          </p:nvGrpSpPr>
          <p:grpSpPr>
            <a:xfrm>
              <a:off x="4705098" y="790125"/>
              <a:ext cx="1303360" cy="1191540"/>
              <a:chOff x="4166100" y="2738500"/>
              <a:chExt cx="1303360" cy="1191540"/>
            </a:xfrm>
          </p:grpSpPr>
          <p:sp>
            <p:nvSpPr>
              <p:cNvPr id="186" name="Google Shape;18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 name="Google Shape;193;p23"/>
          <p:cNvGrpSpPr/>
          <p:nvPr/>
        </p:nvGrpSpPr>
        <p:grpSpPr>
          <a:xfrm>
            <a:off x="1178878" y="1390325"/>
            <a:ext cx="1916100" cy="1916100"/>
            <a:chOff x="4398728" y="364850"/>
            <a:chExt cx="1916100" cy="1916100"/>
          </a:xfrm>
        </p:grpSpPr>
        <p:sp>
          <p:nvSpPr>
            <p:cNvPr id="194" name="Google Shape;19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3"/>
            <p:cNvGrpSpPr/>
            <p:nvPr/>
          </p:nvGrpSpPr>
          <p:grpSpPr>
            <a:xfrm>
              <a:off x="4705098" y="790125"/>
              <a:ext cx="1303360" cy="1191540"/>
              <a:chOff x="4166100" y="2738500"/>
              <a:chExt cx="1303360" cy="1191540"/>
            </a:xfrm>
          </p:grpSpPr>
          <p:sp>
            <p:nvSpPr>
              <p:cNvPr id="196" name="Google Shape;19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3" name="Google Shape;203;p23"/>
          <p:cNvPicPr preferRelativeResize="0"/>
          <p:nvPr/>
        </p:nvPicPr>
        <p:blipFill rotWithShape="1">
          <a:blip r:embed="rId2">
            <a:alphaModFix/>
          </a:blip>
          <a:srcRect t="59574" r="48885" b="8751"/>
          <a:stretch/>
        </p:blipFill>
        <p:spPr>
          <a:xfrm flipH="1">
            <a:off x="4470125" y="3514050"/>
            <a:ext cx="4673875" cy="1629451"/>
          </a:xfrm>
          <a:prstGeom prst="rect">
            <a:avLst/>
          </a:prstGeom>
          <a:noFill/>
          <a:ln>
            <a:noFill/>
          </a:ln>
        </p:spPr>
      </p:pic>
      <p:sp>
        <p:nvSpPr>
          <p:cNvPr id="204" name="Google Shape;204;p23"/>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205" name="Google Shape;205;p23"/>
          <p:cNvSpPr txBox="1">
            <a:spLocks noGrp="1"/>
          </p:cNvSpPr>
          <p:nvPr>
            <p:ph type="subTitle" idx="1"/>
          </p:nvPr>
        </p:nvSpPr>
        <p:spPr>
          <a:xfrm>
            <a:off x="1348375" y="2148803"/>
            <a:ext cx="1577100" cy="8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06" name="Google Shape;206;p23"/>
          <p:cNvSpPr txBox="1">
            <a:spLocks noGrp="1"/>
          </p:cNvSpPr>
          <p:nvPr>
            <p:ph type="subTitle" idx="2"/>
          </p:nvPr>
        </p:nvSpPr>
        <p:spPr>
          <a:xfrm>
            <a:off x="1348216" y="1719363"/>
            <a:ext cx="1577100" cy="532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07" name="Google Shape;207;p23"/>
          <p:cNvSpPr txBox="1">
            <a:spLocks noGrp="1"/>
          </p:cNvSpPr>
          <p:nvPr>
            <p:ph type="subTitle" idx="3"/>
          </p:nvPr>
        </p:nvSpPr>
        <p:spPr>
          <a:xfrm>
            <a:off x="6218675" y="2148773"/>
            <a:ext cx="1577100" cy="8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08" name="Google Shape;208;p23"/>
          <p:cNvSpPr txBox="1">
            <a:spLocks noGrp="1"/>
          </p:cNvSpPr>
          <p:nvPr>
            <p:ph type="subTitle" idx="4"/>
          </p:nvPr>
        </p:nvSpPr>
        <p:spPr>
          <a:xfrm>
            <a:off x="6218662" y="1719350"/>
            <a:ext cx="1577100" cy="532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pic>
        <p:nvPicPr>
          <p:cNvPr id="209" name="Google Shape;209;p23"/>
          <p:cNvPicPr preferRelativeResize="0"/>
          <p:nvPr/>
        </p:nvPicPr>
        <p:blipFill rotWithShape="1">
          <a:blip r:embed="rId3">
            <a:alphaModFix/>
          </a:blip>
          <a:srcRect l="60718" b="38141"/>
          <a:stretch/>
        </p:blipFill>
        <p:spPr>
          <a:xfrm rot="-5400000">
            <a:off x="-106650" y="106647"/>
            <a:ext cx="1867380" cy="16540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2">
  <p:cSld name="CUSTOM_13_1">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blip>
          <a:stretch>
            <a:fillRect/>
          </a:stretch>
        </p:blipFill>
        <p:spPr>
          <a:xfrm rot="10800000">
            <a:off x="4657713" y="-12"/>
            <a:ext cx="4486275" cy="2600325"/>
          </a:xfrm>
          <a:prstGeom prst="rect">
            <a:avLst/>
          </a:prstGeom>
          <a:noFill/>
          <a:ln>
            <a:noFill/>
          </a:ln>
        </p:spPr>
      </p:pic>
      <p:sp>
        <p:nvSpPr>
          <p:cNvPr id="227" name="Google Shape;227;p26"/>
          <p:cNvSpPr txBox="1">
            <a:spLocks noGrp="1"/>
          </p:cNvSpPr>
          <p:nvPr>
            <p:ph type="ctrTitle"/>
          </p:nvPr>
        </p:nvSpPr>
        <p:spPr>
          <a:xfrm>
            <a:off x="956375" y="3379950"/>
            <a:ext cx="2942400" cy="30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solidFill>
                  <a:schemeClr val="lt1"/>
                </a:solidFill>
              </a:defRPr>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28" name="Google Shape;228;p26"/>
          <p:cNvSpPr txBox="1">
            <a:spLocks noGrp="1"/>
          </p:cNvSpPr>
          <p:nvPr>
            <p:ph type="subTitle" idx="1"/>
          </p:nvPr>
        </p:nvSpPr>
        <p:spPr>
          <a:xfrm flipH="1">
            <a:off x="956325" y="1593150"/>
            <a:ext cx="3354000" cy="19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800"/>
              <a:buFont typeface="Englebert"/>
              <a:buNone/>
              <a:defRPr sz="2200">
                <a:solidFill>
                  <a:schemeClr val="lt1"/>
                </a:solidFill>
                <a:latin typeface="Zilla Slab"/>
                <a:ea typeface="Zilla Slab"/>
                <a:cs typeface="Zilla Slab"/>
                <a:sym typeface="Zilla Slab"/>
              </a:defRPr>
            </a:lvl1pPr>
            <a:lvl2pPr lvl="1" rtl="0">
              <a:lnSpc>
                <a:spcPct val="100000"/>
              </a:lnSpc>
              <a:spcBef>
                <a:spcPts val="0"/>
              </a:spcBef>
              <a:spcAft>
                <a:spcPts val="0"/>
              </a:spcAft>
              <a:buSzPts val="4800"/>
              <a:buFont typeface="Englebert"/>
              <a:buNone/>
              <a:defRPr sz="4800">
                <a:latin typeface="Englebert"/>
                <a:ea typeface="Englebert"/>
                <a:cs typeface="Englebert"/>
                <a:sym typeface="Englebert"/>
              </a:defRPr>
            </a:lvl2pPr>
            <a:lvl3pPr lvl="2" rtl="0">
              <a:lnSpc>
                <a:spcPct val="100000"/>
              </a:lnSpc>
              <a:spcBef>
                <a:spcPts val="0"/>
              </a:spcBef>
              <a:spcAft>
                <a:spcPts val="0"/>
              </a:spcAft>
              <a:buSzPts val="4800"/>
              <a:buFont typeface="Englebert"/>
              <a:buNone/>
              <a:defRPr sz="4800">
                <a:latin typeface="Englebert"/>
                <a:ea typeface="Englebert"/>
                <a:cs typeface="Englebert"/>
                <a:sym typeface="Englebert"/>
              </a:defRPr>
            </a:lvl3pPr>
            <a:lvl4pPr lvl="3" rtl="0">
              <a:lnSpc>
                <a:spcPct val="100000"/>
              </a:lnSpc>
              <a:spcBef>
                <a:spcPts val="0"/>
              </a:spcBef>
              <a:spcAft>
                <a:spcPts val="0"/>
              </a:spcAft>
              <a:buSzPts val="4800"/>
              <a:buFont typeface="Englebert"/>
              <a:buNone/>
              <a:defRPr sz="4800">
                <a:latin typeface="Englebert"/>
                <a:ea typeface="Englebert"/>
                <a:cs typeface="Englebert"/>
                <a:sym typeface="Englebert"/>
              </a:defRPr>
            </a:lvl4pPr>
            <a:lvl5pPr lvl="4" rtl="0">
              <a:lnSpc>
                <a:spcPct val="100000"/>
              </a:lnSpc>
              <a:spcBef>
                <a:spcPts val="0"/>
              </a:spcBef>
              <a:spcAft>
                <a:spcPts val="0"/>
              </a:spcAft>
              <a:buSzPts val="4800"/>
              <a:buFont typeface="Englebert"/>
              <a:buNone/>
              <a:defRPr sz="4800">
                <a:latin typeface="Englebert"/>
                <a:ea typeface="Englebert"/>
                <a:cs typeface="Englebert"/>
                <a:sym typeface="Englebert"/>
              </a:defRPr>
            </a:lvl5pPr>
            <a:lvl6pPr lvl="5" rtl="0">
              <a:lnSpc>
                <a:spcPct val="100000"/>
              </a:lnSpc>
              <a:spcBef>
                <a:spcPts val="0"/>
              </a:spcBef>
              <a:spcAft>
                <a:spcPts val="0"/>
              </a:spcAft>
              <a:buSzPts val="4800"/>
              <a:buFont typeface="Englebert"/>
              <a:buNone/>
              <a:defRPr sz="4800">
                <a:latin typeface="Englebert"/>
                <a:ea typeface="Englebert"/>
                <a:cs typeface="Englebert"/>
                <a:sym typeface="Englebert"/>
              </a:defRPr>
            </a:lvl6pPr>
            <a:lvl7pPr lvl="6" rtl="0">
              <a:lnSpc>
                <a:spcPct val="100000"/>
              </a:lnSpc>
              <a:spcBef>
                <a:spcPts val="0"/>
              </a:spcBef>
              <a:spcAft>
                <a:spcPts val="0"/>
              </a:spcAft>
              <a:buSzPts val="4800"/>
              <a:buFont typeface="Englebert"/>
              <a:buNone/>
              <a:defRPr sz="4800">
                <a:latin typeface="Englebert"/>
                <a:ea typeface="Englebert"/>
                <a:cs typeface="Englebert"/>
                <a:sym typeface="Englebert"/>
              </a:defRPr>
            </a:lvl7pPr>
            <a:lvl8pPr lvl="7" rtl="0">
              <a:lnSpc>
                <a:spcPct val="100000"/>
              </a:lnSpc>
              <a:spcBef>
                <a:spcPts val="0"/>
              </a:spcBef>
              <a:spcAft>
                <a:spcPts val="0"/>
              </a:spcAft>
              <a:buSzPts val="4800"/>
              <a:buFont typeface="Englebert"/>
              <a:buNone/>
              <a:defRPr sz="4800">
                <a:latin typeface="Englebert"/>
                <a:ea typeface="Englebert"/>
                <a:cs typeface="Englebert"/>
                <a:sym typeface="Englebert"/>
              </a:defRPr>
            </a:lvl8pPr>
            <a:lvl9pPr lvl="8" rtl="0">
              <a:lnSpc>
                <a:spcPct val="100000"/>
              </a:lnSpc>
              <a:spcBef>
                <a:spcPts val="0"/>
              </a:spcBef>
              <a:spcAft>
                <a:spcPts val="0"/>
              </a:spcAft>
              <a:buSzPts val="4800"/>
              <a:buFont typeface="Englebert"/>
              <a:buNone/>
              <a:defRPr sz="4800">
                <a:latin typeface="Englebert"/>
                <a:ea typeface="Englebert"/>
                <a:cs typeface="Englebert"/>
                <a:sym typeface="Engleber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_1_1_2_2_2">
    <p:bg>
      <p:bgPr>
        <a:solidFill>
          <a:schemeClr val="lt2"/>
        </a:solidFill>
        <a:effectLst/>
      </p:bgPr>
    </p:bg>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l="22124" b="5401"/>
          <a:stretch/>
        </p:blipFill>
        <p:spPr>
          <a:xfrm>
            <a:off x="0" y="0"/>
            <a:ext cx="7527820" cy="5143500"/>
          </a:xfrm>
          <a:prstGeom prst="rect">
            <a:avLst/>
          </a:prstGeom>
          <a:noFill/>
          <a:ln>
            <a:noFill/>
          </a:ln>
        </p:spPr>
      </p:pic>
      <p:sp>
        <p:nvSpPr>
          <p:cNvPr id="231" name="Google Shape;231;p27"/>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27"/>
          <p:cNvSpPr txBox="1">
            <a:spLocks noGrp="1"/>
          </p:cNvSpPr>
          <p:nvPr>
            <p:ph type="ctrTitle" idx="2"/>
          </p:nvPr>
        </p:nvSpPr>
        <p:spPr>
          <a:xfrm flipH="1">
            <a:off x="1710625" y="25580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233" name="Google Shape;233;p27"/>
          <p:cNvSpPr txBox="1">
            <a:spLocks noGrp="1"/>
          </p:cNvSpPr>
          <p:nvPr>
            <p:ph type="subTitle" idx="1"/>
          </p:nvPr>
        </p:nvSpPr>
        <p:spPr>
          <a:xfrm>
            <a:off x="6278675" y="3598800"/>
            <a:ext cx="22530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3">
  <p:cSld name="CUSTOM_22_1">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612650" y="4128125"/>
            <a:ext cx="7918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236" name="Google Shape;236;p28"/>
          <p:cNvSpPr txBox="1">
            <a:spLocks noGrp="1"/>
          </p:cNvSpPr>
          <p:nvPr>
            <p:ph type="subTitle" idx="1"/>
          </p:nvPr>
        </p:nvSpPr>
        <p:spPr>
          <a:xfrm>
            <a:off x="558475" y="3233753"/>
            <a:ext cx="15771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7" name="Google Shape;237;p28"/>
          <p:cNvSpPr txBox="1">
            <a:spLocks noGrp="1"/>
          </p:cNvSpPr>
          <p:nvPr>
            <p:ph type="subTitle" idx="2"/>
          </p:nvPr>
        </p:nvSpPr>
        <p:spPr>
          <a:xfrm>
            <a:off x="558475" y="2927450"/>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38" name="Google Shape;238;p28"/>
          <p:cNvSpPr txBox="1">
            <a:spLocks noGrp="1"/>
          </p:cNvSpPr>
          <p:nvPr>
            <p:ph type="subTitle" idx="3"/>
          </p:nvPr>
        </p:nvSpPr>
        <p:spPr>
          <a:xfrm>
            <a:off x="2682670" y="3233732"/>
            <a:ext cx="15771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9" name="Google Shape;239;p28"/>
          <p:cNvSpPr txBox="1">
            <a:spLocks noGrp="1"/>
          </p:cNvSpPr>
          <p:nvPr>
            <p:ph type="subTitle" idx="4"/>
          </p:nvPr>
        </p:nvSpPr>
        <p:spPr>
          <a:xfrm>
            <a:off x="2682670" y="2927450"/>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40" name="Google Shape;240;p28"/>
          <p:cNvSpPr txBox="1">
            <a:spLocks noGrp="1"/>
          </p:cNvSpPr>
          <p:nvPr>
            <p:ph type="subTitle" idx="5"/>
          </p:nvPr>
        </p:nvSpPr>
        <p:spPr>
          <a:xfrm>
            <a:off x="4829448" y="3233724"/>
            <a:ext cx="15771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41" name="Google Shape;241;p28"/>
          <p:cNvSpPr txBox="1">
            <a:spLocks noGrp="1"/>
          </p:cNvSpPr>
          <p:nvPr>
            <p:ph type="subTitle" idx="6"/>
          </p:nvPr>
        </p:nvSpPr>
        <p:spPr>
          <a:xfrm>
            <a:off x="4829448" y="2927450"/>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42" name="Google Shape;242;p28"/>
          <p:cNvSpPr txBox="1">
            <a:spLocks noGrp="1"/>
          </p:cNvSpPr>
          <p:nvPr>
            <p:ph type="subTitle" idx="7"/>
          </p:nvPr>
        </p:nvSpPr>
        <p:spPr>
          <a:xfrm>
            <a:off x="6953650" y="3233732"/>
            <a:ext cx="15771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43" name="Google Shape;243;p28"/>
          <p:cNvSpPr txBox="1">
            <a:spLocks noGrp="1"/>
          </p:cNvSpPr>
          <p:nvPr>
            <p:ph type="subTitle" idx="8"/>
          </p:nvPr>
        </p:nvSpPr>
        <p:spPr>
          <a:xfrm>
            <a:off x="6953650" y="29274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right">
  <p:cSld name="CUSTOM_16_2">
    <p:spTree>
      <p:nvGrpSpPr>
        <p:cNvPr id="1" name="Shape 244"/>
        <p:cNvGrpSpPr/>
        <p:nvPr/>
      </p:nvGrpSpPr>
      <p:grpSpPr>
        <a:xfrm>
          <a:off x="0" y="0"/>
          <a:ext cx="0" cy="0"/>
          <a:chOff x="0" y="0"/>
          <a:chExt cx="0" cy="0"/>
        </a:xfrm>
      </p:grpSpPr>
      <p:sp>
        <p:nvSpPr>
          <p:cNvPr id="245" name="Google Shape;245;p29"/>
          <p:cNvSpPr txBox="1">
            <a:spLocks noGrp="1"/>
          </p:cNvSpPr>
          <p:nvPr>
            <p:ph type="subTitle" idx="1"/>
          </p:nvPr>
        </p:nvSpPr>
        <p:spPr>
          <a:xfrm flipH="1">
            <a:off x="4388550" y="1651474"/>
            <a:ext cx="1679700" cy="50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6" name="Google Shape;246;p29"/>
          <p:cNvSpPr txBox="1">
            <a:spLocks noGrp="1"/>
          </p:cNvSpPr>
          <p:nvPr>
            <p:ph type="subTitle" idx="2"/>
          </p:nvPr>
        </p:nvSpPr>
        <p:spPr>
          <a:xfrm flipH="1">
            <a:off x="4388550" y="1460175"/>
            <a:ext cx="16797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47" name="Google Shape;247;p29"/>
          <p:cNvSpPr txBox="1">
            <a:spLocks noGrp="1"/>
          </p:cNvSpPr>
          <p:nvPr>
            <p:ph type="subTitle" idx="3"/>
          </p:nvPr>
        </p:nvSpPr>
        <p:spPr>
          <a:xfrm flipH="1">
            <a:off x="6769400" y="1651474"/>
            <a:ext cx="1679700" cy="50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8" name="Google Shape;248;p29"/>
          <p:cNvSpPr txBox="1">
            <a:spLocks noGrp="1"/>
          </p:cNvSpPr>
          <p:nvPr>
            <p:ph type="subTitle" idx="4"/>
          </p:nvPr>
        </p:nvSpPr>
        <p:spPr>
          <a:xfrm flipH="1">
            <a:off x="6769400" y="1460175"/>
            <a:ext cx="16797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49" name="Google Shape;249;p29"/>
          <p:cNvSpPr txBox="1">
            <a:spLocks noGrp="1"/>
          </p:cNvSpPr>
          <p:nvPr>
            <p:ph type="subTitle" idx="5"/>
          </p:nvPr>
        </p:nvSpPr>
        <p:spPr>
          <a:xfrm flipH="1">
            <a:off x="4388525" y="3305459"/>
            <a:ext cx="16797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0" name="Google Shape;250;p29"/>
          <p:cNvSpPr txBox="1">
            <a:spLocks noGrp="1"/>
          </p:cNvSpPr>
          <p:nvPr>
            <p:ph type="subTitle" idx="6"/>
          </p:nvPr>
        </p:nvSpPr>
        <p:spPr>
          <a:xfrm flipH="1">
            <a:off x="4388525" y="3114088"/>
            <a:ext cx="16797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51" name="Google Shape;251;p29"/>
          <p:cNvSpPr txBox="1">
            <a:spLocks noGrp="1"/>
          </p:cNvSpPr>
          <p:nvPr>
            <p:ph type="subTitle" idx="7"/>
          </p:nvPr>
        </p:nvSpPr>
        <p:spPr>
          <a:xfrm flipH="1">
            <a:off x="6769375" y="3305459"/>
            <a:ext cx="16797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2" name="Google Shape;252;p29"/>
          <p:cNvSpPr txBox="1">
            <a:spLocks noGrp="1"/>
          </p:cNvSpPr>
          <p:nvPr>
            <p:ph type="subTitle" idx="8"/>
          </p:nvPr>
        </p:nvSpPr>
        <p:spPr>
          <a:xfrm flipH="1">
            <a:off x="6769375" y="3114088"/>
            <a:ext cx="16797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253" name="Google Shape;253;p29"/>
          <p:cNvSpPr txBox="1">
            <a:spLocks noGrp="1"/>
          </p:cNvSpPr>
          <p:nvPr>
            <p:ph type="ctrTitle"/>
          </p:nvPr>
        </p:nvSpPr>
        <p:spPr>
          <a:xfrm>
            <a:off x="612650" y="3921375"/>
            <a:ext cx="7918800" cy="7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pic>
        <p:nvPicPr>
          <p:cNvPr id="254" name="Google Shape;254;p29"/>
          <p:cNvPicPr preferRelativeResize="0"/>
          <p:nvPr/>
        </p:nvPicPr>
        <p:blipFill>
          <a:blip r:embed="rId2">
            <a:alphaModFix/>
          </a:blip>
          <a:stretch>
            <a:fillRect/>
          </a:stretch>
        </p:blipFill>
        <p:spPr>
          <a:xfrm rot="10800000" flipH="1">
            <a:off x="0" y="-12"/>
            <a:ext cx="4895850" cy="38957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8_1">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2">
            <a:alphaModFix/>
          </a:blip>
          <a:srcRect l="39445"/>
          <a:stretch/>
        </p:blipFill>
        <p:spPr>
          <a:xfrm flipH="1">
            <a:off x="4710075" y="0"/>
            <a:ext cx="4433926" cy="5143500"/>
          </a:xfrm>
          <a:prstGeom prst="rect">
            <a:avLst/>
          </a:prstGeom>
          <a:noFill/>
          <a:ln>
            <a:noFill/>
          </a:ln>
        </p:spPr>
      </p:pic>
      <p:sp>
        <p:nvSpPr>
          <p:cNvPr id="257" name="Google Shape;257;p30"/>
          <p:cNvSpPr txBox="1">
            <a:spLocks noGrp="1"/>
          </p:cNvSpPr>
          <p:nvPr>
            <p:ph type="ctrTitle"/>
          </p:nvPr>
        </p:nvSpPr>
        <p:spPr>
          <a:xfrm>
            <a:off x="612650" y="4128125"/>
            <a:ext cx="7918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30_1">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2">
            <a:alphaModFix/>
          </a:blip>
          <a:srcRect l="60718" b="38141"/>
          <a:stretch/>
        </p:blipFill>
        <p:spPr>
          <a:xfrm rot="10800000" flipH="1">
            <a:off x="7276625" y="3497847"/>
            <a:ext cx="1867380" cy="1654099"/>
          </a:xfrm>
          <a:prstGeom prst="rect">
            <a:avLst/>
          </a:prstGeom>
          <a:noFill/>
          <a:ln>
            <a:noFill/>
          </a:ln>
        </p:spPr>
      </p:pic>
      <p:grpSp>
        <p:nvGrpSpPr>
          <p:cNvPr id="272" name="Google Shape;272;p32"/>
          <p:cNvGrpSpPr/>
          <p:nvPr/>
        </p:nvGrpSpPr>
        <p:grpSpPr>
          <a:xfrm rot="322651">
            <a:off x="8894029" y="3353552"/>
            <a:ext cx="162544" cy="726213"/>
            <a:chOff x="6091275" y="1941325"/>
            <a:chExt cx="329725" cy="1472275"/>
          </a:xfrm>
        </p:grpSpPr>
        <p:sp>
          <p:nvSpPr>
            <p:cNvPr id="273" name="Google Shape;273;p32"/>
            <p:cNvSpPr/>
            <p:nvPr/>
          </p:nvSpPr>
          <p:spPr>
            <a:xfrm>
              <a:off x="6234100" y="2368250"/>
              <a:ext cx="65350" cy="1045350"/>
            </a:xfrm>
            <a:custGeom>
              <a:avLst/>
              <a:gdLst/>
              <a:ahLst/>
              <a:cxnLst/>
              <a:rect l="l" t="t" r="r" b="b"/>
              <a:pathLst>
                <a:path w="2614" h="41814" extrusionOk="0">
                  <a:moveTo>
                    <a:pt x="1" y="1"/>
                  </a:moveTo>
                  <a:lnTo>
                    <a:pt x="1" y="40537"/>
                  </a:lnTo>
                  <a:cubicBezTo>
                    <a:pt x="1" y="41206"/>
                    <a:pt x="608" y="41813"/>
                    <a:pt x="1277" y="41813"/>
                  </a:cubicBezTo>
                  <a:cubicBezTo>
                    <a:pt x="2006" y="41813"/>
                    <a:pt x="2614" y="41206"/>
                    <a:pt x="2614" y="40537"/>
                  </a:cubicBez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6091275" y="1941325"/>
              <a:ext cx="329725" cy="376825"/>
            </a:xfrm>
            <a:custGeom>
              <a:avLst/>
              <a:gdLst/>
              <a:ahLst/>
              <a:cxnLst/>
              <a:rect l="l" t="t" r="r" b="b"/>
              <a:pathLst>
                <a:path w="13189" h="15073" extrusionOk="0">
                  <a:moveTo>
                    <a:pt x="6808" y="0"/>
                  </a:moveTo>
                  <a:cubicBezTo>
                    <a:pt x="1" y="7779"/>
                    <a:pt x="5045" y="15072"/>
                    <a:pt x="5045" y="15072"/>
                  </a:cubicBezTo>
                  <a:lnTo>
                    <a:pt x="8935" y="15072"/>
                  </a:lnTo>
                  <a:cubicBezTo>
                    <a:pt x="8935" y="15072"/>
                    <a:pt x="13189" y="7536"/>
                    <a:pt x="6808"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212825" y="2055275"/>
              <a:ext cx="83600" cy="287175"/>
            </a:xfrm>
            <a:custGeom>
              <a:avLst/>
              <a:gdLst/>
              <a:ahLst/>
              <a:cxnLst/>
              <a:rect l="l" t="t" r="r" b="b"/>
              <a:pathLst>
                <a:path w="3344" h="11487" extrusionOk="0">
                  <a:moveTo>
                    <a:pt x="183" y="4254"/>
                  </a:moveTo>
                  <a:lnTo>
                    <a:pt x="183" y="4254"/>
                  </a:lnTo>
                  <a:cubicBezTo>
                    <a:pt x="1" y="6746"/>
                    <a:pt x="426" y="9177"/>
                    <a:pt x="1399" y="11486"/>
                  </a:cubicBezTo>
                  <a:lnTo>
                    <a:pt x="1946" y="11486"/>
                  </a:lnTo>
                  <a:cubicBezTo>
                    <a:pt x="1946" y="11486"/>
                    <a:pt x="1399" y="8995"/>
                    <a:pt x="183" y="4254"/>
                  </a:cubicBezTo>
                  <a:close/>
                  <a:moveTo>
                    <a:pt x="2128" y="0"/>
                  </a:moveTo>
                  <a:cubicBezTo>
                    <a:pt x="1763" y="3768"/>
                    <a:pt x="1946" y="11486"/>
                    <a:pt x="1946" y="11486"/>
                  </a:cubicBezTo>
                  <a:lnTo>
                    <a:pt x="2796" y="11486"/>
                  </a:lnTo>
                  <a:cubicBezTo>
                    <a:pt x="2796" y="11486"/>
                    <a:pt x="3343" y="4619"/>
                    <a:pt x="212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217400" y="2318125"/>
              <a:ext cx="97250" cy="123075"/>
            </a:xfrm>
            <a:custGeom>
              <a:avLst/>
              <a:gdLst/>
              <a:ahLst/>
              <a:cxnLst/>
              <a:rect l="l" t="t" r="r" b="b"/>
              <a:pathLst>
                <a:path w="3890" h="4923" extrusionOk="0">
                  <a:moveTo>
                    <a:pt x="0" y="0"/>
                  </a:moveTo>
                  <a:lnTo>
                    <a:pt x="0" y="3586"/>
                  </a:lnTo>
                  <a:cubicBezTo>
                    <a:pt x="0" y="4315"/>
                    <a:pt x="547" y="4923"/>
                    <a:pt x="1337" y="4923"/>
                  </a:cubicBezTo>
                  <a:lnTo>
                    <a:pt x="2553" y="4923"/>
                  </a:lnTo>
                  <a:cubicBezTo>
                    <a:pt x="3343" y="4923"/>
                    <a:pt x="3890" y="4315"/>
                    <a:pt x="3890" y="3586"/>
                  </a:cubicBezTo>
                  <a:lnTo>
                    <a:pt x="38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 name="Google Shape;277;p32"/>
          <p:cNvPicPr preferRelativeResize="0"/>
          <p:nvPr/>
        </p:nvPicPr>
        <p:blipFill rotWithShape="1">
          <a:blip r:embed="rId2">
            <a:alphaModFix/>
          </a:blip>
          <a:srcRect l="60718" b="38141"/>
          <a:stretch/>
        </p:blipFill>
        <p:spPr>
          <a:xfrm rot="-5400000" flipH="1">
            <a:off x="-106650" y="3382772"/>
            <a:ext cx="1867380" cy="1654099"/>
          </a:xfrm>
          <a:prstGeom prst="rect">
            <a:avLst/>
          </a:prstGeom>
          <a:noFill/>
          <a:ln>
            <a:noFill/>
          </a:ln>
        </p:spPr>
      </p:pic>
      <p:grpSp>
        <p:nvGrpSpPr>
          <p:cNvPr id="278" name="Google Shape;278;p32"/>
          <p:cNvGrpSpPr/>
          <p:nvPr/>
        </p:nvGrpSpPr>
        <p:grpSpPr>
          <a:xfrm>
            <a:off x="7690259" y="3992675"/>
            <a:ext cx="1040109" cy="848682"/>
            <a:chOff x="1223275" y="284825"/>
            <a:chExt cx="1581675" cy="1290575"/>
          </a:xfrm>
        </p:grpSpPr>
        <p:sp>
          <p:nvSpPr>
            <p:cNvPr id="279" name="Google Shape;279;p32"/>
            <p:cNvSpPr/>
            <p:nvPr/>
          </p:nvSpPr>
          <p:spPr>
            <a:xfrm>
              <a:off x="1360025" y="377900"/>
              <a:ext cx="109400" cy="41050"/>
            </a:xfrm>
            <a:custGeom>
              <a:avLst/>
              <a:gdLst/>
              <a:ahLst/>
              <a:cxnLst/>
              <a:rect l="l" t="t" r="r" b="b"/>
              <a:pathLst>
                <a:path w="4376" h="1642" extrusionOk="0">
                  <a:moveTo>
                    <a:pt x="3647" y="0"/>
                  </a:moveTo>
                  <a:lnTo>
                    <a:pt x="547" y="304"/>
                  </a:lnTo>
                  <a:cubicBezTo>
                    <a:pt x="243" y="365"/>
                    <a:pt x="0" y="669"/>
                    <a:pt x="0" y="973"/>
                  </a:cubicBezTo>
                  <a:lnTo>
                    <a:pt x="0" y="1094"/>
                  </a:lnTo>
                  <a:cubicBezTo>
                    <a:pt x="61" y="1398"/>
                    <a:pt x="365" y="1641"/>
                    <a:pt x="669" y="1641"/>
                  </a:cubicBezTo>
                  <a:lnTo>
                    <a:pt x="3768" y="1337"/>
                  </a:lnTo>
                  <a:cubicBezTo>
                    <a:pt x="4133" y="1277"/>
                    <a:pt x="4376" y="973"/>
                    <a:pt x="4376" y="669"/>
                  </a:cubicBezTo>
                  <a:lnTo>
                    <a:pt x="4315" y="608"/>
                  </a:lnTo>
                  <a:cubicBezTo>
                    <a:pt x="4315" y="243"/>
                    <a:pt x="4011"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1224800" y="630100"/>
              <a:ext cx="42550" cy="109425"/>
            </a:xfrm>
            <a:custGeom>
              <a:avLst/>
              <a:gdLst/>
              <a:ahLst/>
              <a:cxnLst/>
              <a:rect l="l" t="t" r="r" b="b"/>
              <a:pathLst>
                <a:path w="1702" h="4377" extrusionOk="0">
                  <a:moveTo>
                    <a:pt x="608" y="1"/>
                  </a:moveTo>
                  <a:cubicBezTo>
                    <a:pt x="243" y="62"/>
                    <a:pt x="0" y="365"/>
                    <a:pt x="61" y="669"/>
                  </a:cubicBezTo>
                  <a:lnTo>
                    <a:pt x="365" y="3769"/>
                  </a:lnTo>
                  <a:cubicBezTo>
                    <a:pt x="365" y="4133"/>
                    <a:pt x="669" y="4377"/>
                    <a:pt x="1033" y="4377"/>
                  </a:cubicBezTo>
                  <a:lnTo>
                    <a:pt x="1094" y="4377"/>
                  </a:lnTo>
                  <a:cubicBezTo>
                    <a:pt x="1459" y="4316"/>
                    <a:pt x="1702" y="4012"/>
                    <a:pt x="1641" y="3647"/>
                  </a:cubicBezTo>
                  <a:lnTo>
                    <a:pt x="1337" y="548"/>
                  </a:lnTo>
                  <a:cubicBezTo>
                    <a:pt x="1337" y="244"/>
                    <a:pt x="1033"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1584875" y="356625"/>
              <a:ext cx="109425" cy="41050"/>
            </a:xfrm>
            <a:custGeom>
              <a:avLst/>
              <a:gdLst/>
              <a:ahLst/>
              <a:cxnLst/>
              <a:rect l="l" t="t" r="r" b="b"/>
              <a:pathLst>
                <a:path w="4377" h="1642" extrusionOk="0">
                  <a:moveTo>
                    <a:pt x="3647" y="0"/>
                  </a:moveTo>
                  <a:lnTo>
                    <a:pt x="548" y="304"/>
                  </a:lnTo>
                  <a:cubicBezTo>
                    <a:pt x="244" y="365"/>
                    <a:pt x="1" y="669"/>
                    <a:pt x="1" y="973"/>
                  </a:cubicBezTo>
                  <a:lnTo>
                    <a:pt x="1" y="1094"/>
                  </a:lnTo>
                  <a:cubicBezTo>
                    <a:pt x="61" y="1398"/>
                    <a:pt x="365" y="1641"/>
                    <a:pt x="669" y="1641"/>
                  </a:cubicBezTo>
                  <a:lnTo>
                    <a:pt x="3769" y="1337"/>
                  </a:lnTo>
                  <a:cubicBezTo>
                    <a:pt x="4133" y="1277"/>
                    <a:pt x="4376" y="973"/>
                    <a:pt x="4316" y="669"/>
                  </a:cubicBezTo>
                  <a:lnTo>
                    <a:pt x="4316" y="608"/>
                  </a:lnTo>
                  <a:cubicBezTo>
                    <a:pt x="4316" y="243"/>
                    <a:pt x="401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1223275" y="284825"/>
              <a:ext cx="1581675" cy="1290575"/>
            </a:xfrm>
            <a:custGeom>
              <a:avLst/>
              <a:gdLst/>
              <a:ahLst/>
              <a:cxnLst/>
              <a:rect l="l" t="t" r="r" b="b"/>
              <a:pathLst>
                <a:path w="63267" h="51623" extrusionOk="0">
                  <a:moveTo>
                    <a:pt x="55939" y="0"/>
                  </a:moveTo>
                  <a:cubicBezTo>
                    <a:pt x="55830" y="0"/>
                    <a:pt x="55720" y="5"/>
                    <a:pt x="55609" y="16"/>
                  </a:cubicBezTo>
                  <a:lnTo>
                    <a:pt x="2796" y="5000"/>
                  </a:lnTo>
                  <a:cubicBezTo>
                    <a:pt x="1216" y="5182"/>
                    <a:pt x="0" y="6580"/>
                    <a:pt x="183" y="8160"/>
                  </a:cubicBezTo>
                  <a:lnTo>
                    <a:pt x="4072" y="49000"/>
                  </a:lnTo>
                  <a:cubicBezTo>
                    <a:pt x="4188" y="50504"/>
                    <a:pt x="5459" y="51622"/>
                    <a:pt x="6944" y="51622"/>
                  </a:cubicBezTo>
                  <a:cubicBezTo>
                    <a:pt x="7019" y="51622"/>
                    <a:pt x="7095" y="51619"/>
                    <a:pt x="7172" y="51613"/>
                  </a:cubicBezTo>
                  <a:lnTo>
                    <a:pt x="60532" y="46569"/>
                  </a:lnTo>
                  <a:cubicBezTo>
                    <a:pt x="62112" y="46387"/>
                    <a:pt x="63266" y="44989"/>
                    <a:pt x="63145" y="43409"/>
                  </a:cubicBezTo>
                  <a:lnTo>
                    <a:pt x="59316" y="3115"/>
                  </a:lnTo>
                  <a:cubicBezTo>
                    <a:pt x="59144" y="1342"/>
                    <a:pt x="57681" y="0"/>
                    <a:pt x="55939"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1288600" y="338275"/>
              <a:ext cx="1452525" cy="1183725"/>
            </a:xfrm>
            <a:custGeom>
              <a:avLst/>
              <a:gdLst/>
              <a:ahLst/>
              <a:cxnLst/>
              <a:rect l="l" t="t" r="r" b="b"/>
              <a:pathLst>
                <a:path w="58101" h="47349" extrusionOk="0">
                  <a:moveTo>
                    <a:pt x="52872" y="1"/>
                  </a:moveTo>
                  <a:cubicBezTo>
                    <a:pt x="52833" y="1"/>
                    <a:pt x="52793" y="2"/>
                    <a:pt x="52753" y="5"/>
                  </a:cubicBezTo>
                  <a:lnTo>
                    <a:pt x="52631" y="5"/>
                  </a:lnTo>
                  <a:lnTo>
                    <a:pt x="48681" y="370"/>
                  </a:lnTo>
                  <a:lnTo>
                    <a:pt x="47465" y="491"/>
                  </a:lnTo>
                  <a:lnTo>
                    <a:pt x="44062" y="795"/>
                  </a:lnTo>
                  <a:lnTo>
                    <a:pt x="41145" y="1099"/>
                  </a:lnTo>
                  <a:lnTo>
                    <a:pt x="35007" y="1646"/>
                  </a:lnTo>
                  <a:lnTo>
                    <a:pt x="31117" y="2011"/>
                  </a:lnTo>
                  <a:lnTo>
                    <a:pt x="29780" y="2132"/>
                  </a:lnTo>
                  <a:lnTo>
                    <a:pt x="27471" y="2375"/>
                  </a:lnTo>
                  <a:lnTo>
                    <a:pt x="27349" y="2375"/>
                  </a:lnTo>
                  <a:lnTo>
                    <a:pt x="25647" y="2558"/>
                  </a:lnTo>
                  <a:lnTo>
                    <a:pt x="14708" y="3591"/>
                  </a:lnTo>
                  <a:lnTo>
                    <a:pt x="13006" y="3773"/>
                  </a:lnTo>
                  <a:lnTo>
                    <a:pt x="12581" y="3834"/>
                  </a:lnTo>
                  <a:lnTo>
                    <a:pt x="10272" y="4016"/>
                  </a:lnTo>
                  <a:lnTo>
                    <a:pt x="1338" y="4867"/>
                  </a:lnTo>
                  <a:cubicBezTo>
                    <a:pt x="548" y="4928"/>
                    <a:pt x="1" y="5596"/>
                    <a:pt x="62" y="6386"/>
                  </a:cubicBezTo>
                  <a:lnTo>
                    <a:pt x="1946" y="26867"/>
                  </a:lnTo>
                  <a:lnTo>
                    <a:pt x="2432" y="31790"/>
                  </a:lnTo>
                  <a:lnTo>
                    <a:pt x="3769" y="46011"/>
                  </a:lnTo>
                  <a:cubicBezTo>
                    <a:pt x="3830" y="46315"/>
                    <a:pt x="3951" y="46680"/>
                    <a:pt x="4194" y="46923"/>
                  </a:cubicBezTo>
                  <a:cubicBezTo>
                    <a:pt x="4498" y="47166"/>
                    <a:pt x="4863" y="47348"/>
                    <a:pt x="5288" y="47348"/>
                  </a:cubicBezTo>
                  <a:lnTo>
                    <a:pt x="5774" y="47288"/>
                  </a:lnTo>
                  <a:lnTo>
                    <a:pt x="11366" y="46741"/>
                  </a:lnTo>
                  <a:lnTo>
                    <a:pt x="13675" y="46497"/>
                  </a:lnTo>
                  <a:lnTo>
                    <a:pt x="16714" y="46254"/>
                  </a:lnTo>
                  <a:lnTo>
                    <a:pt x="18415" y="46072"/>
                  </a:lnTo>
                  <a:lnTo>
                    <a:pt x="18902" y="46011"/>
                  </a:lnTo>
                  <a:lnTo>
                    <a:pt x="22244" y="45707"/>
                  </a:lnTo>
                  <a:lnTo>
                    <a:pt x="32272" y="44735"/>
                  </a:lnTo>
                  <a:lnTo>
                    <a:pt x="32636" y="44735"/>
                  </a:lnTo>
                  <a:lnTo>
                    <a:pt x="35128" y="44492"/>
                  </a:lnTo>
                  <a:lnTo>
                    <a:pt x="36587" y="44370"/>
                  </a:lnTo>
                  <a:lnTo>
                    <a:pt x="38592" y="44188"/>
                  </a:lnTo>
                  <a:lnTo>
                    <a:pt x="41266" y="43945"/>
                  </a:lnTo>
                  <a:lnTo>
                    <a:pt x="56764" y="42426"/>
                  </a:lnTo>
                  <a:cubicBezTo>
                    <a:pt x="57554" y="42365"/>
                    <a:pt x="58101" y="41696"/>
                    <a:pt x="58101" y="40906"/>
                  </a:cubicBezTo>
                  <a:lnTo>
                    <a:pt x="54758" y="6447"/>
                  </a:lnTo>
                  <a:lnTo>
                    <a:pt x="54272" y="1281"/>
                  </a:lnTo>
                  <a:cubicBezTo>
                    <a:pt x="54214" y="531"/>
                    <a:pt x="53609" y="1"/>
                    <a:pt x="5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1293100" y="990625"/>
              <a:ext cx="22875" cy="17875"/>
            </a:xfrm>
            <a:custGeom>
              <a:avLst/>
              <a:gdLst/>
              <a:ahLst/>
              <a:cxnLst/>
              <a:rect l="l" t="t" r="r" b="b"/>
              <a:pathLst>
                <a:path w="915" h="715" extrusionOk="0">
                  <a:moveTo>
                    <a:pt x="758" y="1"/>
                  </a:moveTo>
                  <a:cubicBezTo>
                    <a:pt x="486" y="1"/>
                    <a:pt x="0" y="715"/>
                    <a:pt x="445" y="715"/>
                  </a:cubicBezTo>
                  <a:cubicBezTo>
                    <a:pt x="459" y="715"/>
                    <a:pt x="474" y="714"/>
                    <a:pt x="489" y="713"/>
                  </a:cubicBezTo>
                  <a:cubicBezTo>
                    <a:pt x="732" y="652"/>
                    <a:pt x="915" y="470"/>
                    <a:pt x="915" y="226"/>
                  </a:cubicBezTo>
                  <a:cubicBezTo>
                    <a:pt x="901" y="63"/>
                    <a:pt x="839"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1296200" y="950700"/>
              <a:ext cx="9150" cy="9125"/>
            </a:xfrm>
            <a:custGeom>
              <a:avLst/>
              <a:gdLst/>
              <a:ahLst/>
              <a:cxnLst/>
              <a:rect l="l" t="t" r="r" b="b"/>
              <a:pathLst>
                <a:path w="366" h="365" extrusionOk="0">
                  <a:moveTo>
                    <a:pt x="183" y="0"/>
                  </a:moveTo>
                  <a:cubicBezTo>
                    <a:pt x="61" y="0"/>
                    <a:pt x="1" y="61"/>
                    <a:pt x="1" y="183"/>
                  </a:cubicBezTo>
                  <a:cubicBezTo>
                    <a:pt x="1" y="304"/>
                    <a:pt x="92" y="365"/>
                    <a:pt x="183" y="365"/>
                  </a:cubicBezTo>
                  <a:cubicBezTo>
                    <a:pt x="274" y="365"/>
                    <a:pt x="365" y="304"/>
                    <a:pt x="365" y="183"/>
                  </a:cubicBezTo>
                  <a:lnTo>
                    <a:pt x="365" y="122"/>
                  </a:lnTo>
                  <a:cubicBezTo>
                    <a:pt x="365" y="61"/>
                    <a:pt x="244"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1761125" y="347500"/>
              <a:ext cx="744500" cy="1141075"/>
            </a:xfrm>
            <a:custGeom>
              <a:avLst/>
              <a:gdLst/>
              <a:ahLst/>
              <a:cxnLst/>
              <a:rect l="l" t="t" r="r" b="b"/>
              <a:pathLst>
                <a:path w="29780" h="45643" extrusionOk="0">
                  <a:moveTo>
                    <a:pt x="29780" y="1"/>
                  </a:moveTo>
                  <a:lnTo>
                    <a:pt x="28564" y="122"/>
                  </a:lnTo>
                  <a:lnTo>
                    <a:pt x="25161" y="426"/>
                  </a:lnTo>
                  <a:lnTo>
                    <a:pt x="22244" y="730"/>
                  </a:lnTo>
                  <a:lnTo>
                    <a:pt x="16106" y="1277"/>
                  </a:lnTo>
                  <a:lnTo>
                    <a:pt x="1" y="45642"/>
                  </a:lnTo>
                  <a:lnTo>
                    <a:pt x="3343" y="45338"/>
                  </a:lnTo>
                  <a:lnTo>
                    <a:pt x="13371" y="44427"/>
                  </a:lnTo>
                  <a:lnTo>
                    <a:pt x="13735" y="44366"/>
                  </a:lnTo>
                  <a:lnTo>
                    <a:pt x="29780" y="1"/>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2203250" y="338275"/>
              <a:ext cx="455850" cy="1109275"/>
            </a:xfrm>
            <a:custGeom>
              <a:avLst/>
              <a:gdLst/>
              <a:ahLst/>
              <a:cxnLst/>
              <a:rect l="l" t="t" r="r" b="b"/>
              <a:pathLst>
                <a:path w="18234" h="44371" extrusionOk="0">
                  <a:moveTo>
                    <a:pt x="16286" y="1"/>
                  </a:moveTo>
                  <a:cubicBezTo>
                    <a:pt x="16247" y="1"/>
                    <a:pt x="16207" y="2"/>
                    <a:pt x="16167" y="5"/>
                  </a:cubicBezTo>
                  <a:lnTo>
                    <a:pt x="16045" y="5"/>
                  </a:lnTo>
                  <a:lnTo>
                    <a:pt x="1" y="44370"/>
                  </a:lnTo>
                  <a:lnTo>
                    <a:pt x="2006" y="44188"/>
                  </a:lnTo>
                  <a:lnTo>
                    <a:pt x="4680" y="43945"/>
                  </a:lnTo>
                  <a:lnTo>
                    <a:pt x="18233" y="6447"/>
                  </a:lnTo>
                  <a:lnTo>
                    <a:pt x="17686" y="1281"/>
                  </a:lnTo>
                  <a:cubicBezTo>
                    <a:pt x="17628" y="531"/>
                    <a:pt x="17023" y="1"/>
                    <a:pt x="16286" y="1"/>
                  </a:cubicBez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1572725" y="391575"/>
              <a:ext cx="460400" cy="1115225"/>
            </a:xfrm>
            <a:custGeom>
              <a:avLst/>
              <a:gdLst/>
              <a:ahLst/>
              <a:cxnLst/>
              <a:rect l="l" t="t" r="r" b="b"/>
              <a:pathLst>
                <a:path w="18416" h="44609" extrusionOk="0">
                  <a:moveTo>
                    <a:pt x="18415" y="0"/>
                  </a:moveTo>
                  <a:lnTo>
                    <a:pt x="16106" y="243"/>
                  </a:lnTo>
                  <a:lnTo>
                    <a:pt x="1" y="44609"/>
                  </a:lnTo>
                  <a:lnTo>
                    <a:pt x="2371" y="44426"/>
                  </a:lnTo>
                  <a:lnTo>
                    <a:pt x="18415"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1337225" y="432600"/>
              <a:ext cx="265900" cy="700450"/>
            </a:xfrm>
            <a:custGeom>
              <a:avLst/>
              <a:gdLst/>
              <a:ahLst/>
              <a:cxnLst/>
              <a:rect l="l" t="t" r="r" b="b"/>
              <a:pathLst>
                <a:path w="10636" h="28018" extrusionOk="0">
                  <a:moveTo>
                    <a:pt x="10636" y="0"/>
                  </a:moveTo>
                  <a:lnTo>
                    <a:pt x="8327" y="243"/>
                  </a:lnTo>
                  <a:lnTo>
                    <a:pt x="1" y="23094"/>
                  </a:lnTo>
                  <a:lnTo>
                    <a:pt x="487" y="28017"/>
                  </a:lnTo>
                  <a:lnTo>
                    <a:pt x="10636"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2"/>
          <p:cNvGrpSpPr/>
          <p:nvPr/>
        </p:nvGrpSpPr>
        <p:grpSpPr>
          <a:xfrm rot="-809226">
            <a:off x="279327" y="3799684"/>
            <a:ext cx="796521" cy="1105287"/>
            <a:chOff x="1214150" y="2918750"/>
            <a:chExt cx="2057250" cy="2466975"/>
          </a:xfrm>
        </p:grpSpPr>
        <p:sp>
          <p:nvSpPr>
            <p:cNvPr id="291" name="Google Shape;291;p32"/>
            <p:cNvSpPr/>
            <p:nvPr/>
          </p:nvSpPr>
          <p:spPr>
            <a:xfrm>
              <a:off x="1921525" y="2919750"/>
              <a:ext cx="567400" cy="485725"/>
            </a:xfrm>
            <a:custGeom>
              <a:avLst/>
              <a:gdLst/>
              <a:ahLst/>
              <a:cxnLst/>
              <a:rect l="l" t="t" r="r" b="b"/>
              <a:pathLst>
                <a:path w="22696" h="19429" extrusionOk="0">
                  <a:moveTo>
                    <a:pt x="12951" y="4250"/>
                  </a:moveTo>
                  <a:cubicBezTo>
                    <a:pt x="15758" y="4250"/>
                    <a:pt x="18441" y="6429"/>
                    <a:pt x="18441" y="9726"/>
                  </a:cubicBezTo>
                  <a:cubicBezTo>
                    <a:pt x="18380" y="12704"/>
                    <a:pt x="16010" y="15074"/>
                    <a:pt x="13032" y="15074"/>
                  </a:cubicBezTo>
                  <a:cubicBezTo>
                    <a:pt x="13007" y="15074"/>
                    <a:pt x="12982" y="15074"/>
                    <a:pt x="12957" y="15074"/>
                  </a:cubicBezTo>
                  <a:cubicBezTo>
                    <a:pt x="8145" y="15074"/>
                    <a:pt x="5757" y="9282"/>
                    <a:pt x="9143" y="5836"/>
                  </a:cubicBezTo>
                  <a:cubicBezTo>
                    <a:pt x="10258" y="4741"/>
                    <a:pt x="11618" y="4250"/>
                    <a:pt x="12951" y="4250"/>
                  </a:cubicBezTo>
                  <a:close/>
                  <a:moveTo>
                    <a:pt x="12883" y="1"/>
                  </a:moveTo>
                  <a:cubicBezTo>
                    <a:pt x="4351" y="1"/>
                    <a:pt x="1" y="10369"/>
                    <a:pt x="6043" y="16532"/>
                  </a:cubicBezTo>
                  <a:cubicBezTo>
                    <a:pt x="8023" y="18532"/>
                    <a:pt x="10473" y="19429"/>
                    <a:pt x="12879" y="19429"/>
                  </a:cubicBezTo>
                  <a:cubicBezTo>
                    <a:pt x="17861" y="19429"/>
                    <a:pt x="22654" y="15586"/>
                    <a:pt x="22695" y="9726"/>
                  </a:cubicBezTo>
                  <a:cubicBezTo>
                    <a:pt x="22695" y="4378"/>
                    <a:pt x="18380" y="2"/>
                    <a:pt x="13032" y="2"/>
                  </a:cubicBezTo>
                  <a:cubicBezTo>
                    <a:pt x="12982" y="1"/>
                    <a:pt x="12933" y="1"/>
                    <a:pt x="12883"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1214150" y="3153775"/>
              <a:ext cx="673150" cy="777175"/>
            </a:xfrm>
            <a:custGeom>
              <a:avLst/>
              <a:gdLst/>
              <a:ahLst/>
              <a:cxnLst/>
              <a:rect l="l" t="t" r="r" b="b"/>
              <a:pathLst>
                <a:path w="26926" h="31087" extrusionOk="0">
                  <a:moveTo>
                    <a:pt x="3890" y="0"/>
                  </a:moveTo>
                  <a:cubicBezTo>
                    <a:pt x="3890" y="0"/>
                    <a:pt x="1" y="27409"/>
                    <a:pt x="13675" y="30691"/>
                  </a:cubicBezTo>
                  <a:cubicBezTo>
                    <a:pt x="14804" y="30962"/>
                    <a:pt x="15822" y="31086"/>
                    <a:pt x="16739" y="31086"/>
                  </a:cubicBezTo>
                  <a:cubicBezTo>
                    <a:pt x="26926" y="31086"/>
                    <a:pt x="24675" y="15741"/>
                    <a:pt x="24675" y="15741"/>
                  </a:cubicBezTo>
                  <a:lnTo>
                    <a:pt x="11001" y="0"/>
                  </a:ln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1293175" y="2918750"/>
              <a:ext cx="663975" cy="628550"/>
            </a:xfrm>
            <a:custGeom>
              <a:avLst/>
              <a:gdLst/>
              <a:ahLst/>
              <a:cxnLst/>
              <a:rect l="l" t="t" r="r" b="b"/>
              <a:pathLst>
                <a:path w="26559" h="25142" extrusionOk="0">
                  <a:moveTo>
                    <a:pt x="13321" y="1"/>
                  </a:moveTo>
                  <a:cubicBezTo>
                    <a:pt x="13153" y="1"/>
                    <a:pt x="12987" y="14"/>
                    <a:pt x="12823" y="42"/>
                  </a:cubicBezTo>
                  <a:cubicBezTo>
                    <a:pt x="10939" y="406"/>
                    <a:pt x="9116" y="1075"/>
                    <a:pt x="7475" y="2108"/>
                  </a:cubicBezTo>
                  <a:cubicBezTo>
                    <a:pt x="6624" y="2594"/>
                    <a:pt x="5834" y="3141"/>
                    <a:pt x="5044" y="3749"/>
                  </a:cubicBezTo>
                  <a:cubicBezTo>
                    <a:pt x="2796" y="5511"/>
                    <a:pt x="1094" y="7639"/>
                    <a:pt x="729" y="9401"/>
                  </a:cubicBezTo>
                  <a:cubicBezTo>
                    <a:pt x="0" y="12926"/>
                    <a:pt x="10514" y="25142"/>
                    <a:pt x="10514" y="25142"/>
                  </a:cubicBezTo>
                  <a:lnTo>
                    <a:pt x="16652" y="20766"/>
                  </a:lnTo>
                  <a:lnTo>
                    <a:pt x="19144" y="19064"/>
                  </a:lnTo>
                  <a:lnTo>
                    <a:pt x="26558" y="13777"/>
                  </a:lnTo>
                  <a:cubicBezTo>
                    <a:pt x="26558" y="13777"/>
                    <a:pt x="18727" y="1"/>
                    <a:pt x="1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1419275" y="2969925"/>
              <a:ext cx="477100" cy="628650"/>
            </a:xfrm>
            <a:custGeom>
              <a:avLst/>
              <a:gdLst/>
              <a:ahLst/>
              <a:cxnLst/>
              <a:rect l="l" t="t" r="r" b="b"/>
              <a:pathLst>
                <a:path w="19084" h="25146" extrusionOk="0">
                  <a:moveTo>
                    <a:pt x="2431" y="0"/>
                  </a:moveTo>
                  <a:cubicBezTo>
                    <a:pt x="1580" y="487"/>
                    <a:pt x="790" y="1033"/>
                    <a:pt x="0" y="1641"/>
                  </a:cubicBezTo>
                  <a:cubicBezTo>
                    <a:pt x="4558" y="6746"/>
                    <a:pt x="7779" y="13067"/>
                    <a:pt x="11608" y="18719"/>
                  </a:cubicBezTo>
                  <a:cubicBezTo>
                    <a:pt x="12581" y="20117"/>
                    <a:pt x="13614" y="21575"/>
                    <a:pt x="14586" y="22851"/>
                  </a:cubicBezTo>
                  <a:cubicBezTo>
                    <a:pt x="15515" y="23998"/>
                    <a:pt x="16738" y="25145"/>
                    <a:pt x="18123" y="25145"/>
                  </a:cubicBezTo>
                  <a:cubicBezTo>
                    <a:pt x="18279" y="25145"/>
                    <a:pt x="18437" y="25131"/>
                    <a:pt x="18597" y="25100"/>
                  </a:cubicBezTo>
                  <a:cubicBezTo>
                    <a:pt x="19083" y="24432"/>
                    <a:pt x="18597" y="23520"/>
                    <a:pt x="18111" y="22791"/>
                  </a:cubicBezTo>
                  <a:cubicBezTo>
                    <a:pt x="16774" y="20846"/>
                    <a:pt x="15437" y="18901"/>
                    <a:pt x="14100" y="17017"/>
                  </a:cubicBezTo>
                  <a:cubicBezTo>
                    <a:pt x="10210" y="11365"/>
                    <a:pt x="6321" y="5713"/>
                    <a:pt x="2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2598250" y="3153775"/>
              <a:ext cx="673150" cy="777175"/>
            </a:xfrm>
            <a:custGeom>
              <a:avLst/>
              <a:gdLst/>
              <a:ahLst/>
              <a:cxnLst/>
              <a:rect l="l" t="t" r="r" b="b"/>
              <a:pathLst>
                <a:path w="26926" h="31087" extrusionOk="0">
                  <a:moveTo>
                    <a:pt x="15925" y="0"/>
                  </a:moveTo>
                  <a:lnTo>
                    <a:pt x="2251" y="15741"/>
                  </a:lnTo>
                  <a:cubicBezTo>
                    <a:pt x="2251" y="15741"/>
                    <a:pt x="0" y="31086"/>
                    <a:pt x="10187" y="31086"/>
                  </a:cubicBezTo>
                  <a:cubicBezTo>
                    <a:pt x="11104" y="31086"/>
                    <a:pt x="12122" y="30962"/>
                    <a:pt x="13251" y="30691"/>
                  </a:cubicBezTo>
                  <a:cubicBezTo>
                    <a:pt x="26925" y="27409"/>
                    <a:pt x="23036" y="0"/>
                    <a:pt x="23036" y="0"/>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2528400" y="2918750"/>
              <a:ext cx="663975" cy="628550"/>
            </a:xfrm>
            <a:custGeom>
              <a:avLst/>
              <a:gdLst/>
              <a:ahLst/>
              <a:cxnLst/>
              <a:rect l="l" t="t" r="r" b="b"/>
              <a:pathLst>
                <a:path w="26559" h="25142" extrusionOk="0">
                  <a:moveTo>
                    <a:pt x="13238" y="1"/>
                  </a:moveTo>
                  <a:cubicBezTo>
                    <a:pt x="7832" y="1"/>
                    <a:pt x="0" y="13777"/>
                    <a:pt x="0" y="13777"/>
                  </a:cubicBezTo>
                  <a:lnTo>
                    <a:pt x="7415" y="19064"/>
                  </a:lnTo>
                  <a:lnTo>
                    <a:pt x="9907" y="20766"/>
                  </a:lnTo>
                  <a:lnTo>
                    <a:pt x="16045" y="25142"/>
                  </a:lnTo>
                  <a:cubicBezTo>
                    <a:pt x="16045" y="25142"/>
                    <a:pt x="26559" y="12926"/>
                    <a:pt x="25830" y="9401"/>
                  </a:cubicBezTo>
                  <a:cubicBezTo>
                    <a:pt x="25465" y="7639"/>
                    <a:pt x="23763" y="5511"/>
                    <a:pt x="21515" y="3749"/>
                  </a:cubicBezTo>
                  <a:cubicBezTo>
                    <a:pt x="20724" y="3141"/>
                    <a:pt x="19934" y="2594"/>
                    <a:pt x="19084" y="2108"/>
                  </a:cubicBezTo>
                  <a:cubicBezTo>
                    <a:pt x="17443" y="1075"/>
                    <a:pt x="15619" y="406"/>
                    <a:pt x="13735" y="42"/>
                  </a:cubicBezTo>
                  <a:cubicBezTo>
                    <a:pt x="13572" y="14"/>
                    <a:pt x="13406" y="1"/>
                    <a:pt x="1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2589175" y="2969925"/>
              <a:ext cx="477100" cy="628650"/>
            </a:xfrm>
            <a:custGeom>
              <a:avLst/>
              <a:gdLst/>
              <a:ahLst/>
              <a:cxnLst/>
              <a:rect l="l" t="t" r="r" b="b"/>
              <a:pathLst>
                <a:path w="19084" h="25146" extrusionOk="0">
                  <a:moveTo>
                    <a:pt x="16653" y="0"/>
                  </a:moveTo>
                  <a:lnTo>
                    <a:pt x="4984" y="16956"/>
                  </a:lnTo>
                  <a:lnTo>
                    <a:pt x="973" y="22791"/>
                  </a:lnTo>
                  <a:cubicBezTo>
                    <a:pt x="487" y="23520"/>
                    <a:pt x="0" y="24432"/>
                    <a:pt x="487" y="25100"/>
                  </a:cubicBezTo>
                  <a:cubicBezTo>
                    <a:pt x="647" y="25131"/>
                    <a:pt x="805" y="25145"/>
                    <a:pt x="961" y="25145"/>
                  </a:cubicBezTo>
                  <a:cubicBezTo>
                    <a:pt x="2346" y="25145"/>
                    <a:pt x="3569" y="23998"/>
                    <a:pt x="4498" y="22851"/>
                  </a:cubicBezTo>
                  <a:cubicBezTo>
                    <a:pt x="5470" y="21575"/>
                    <a:pt x="6503" y="20117"/>
                    <a:pt x="7476" y="18719"/>
                  </a:cubicBezTo>
                  <a:cubicBezTo>
                    <a:pt x="11304" y="13067"/>
                    <a:pt x="14525" y="6746"/>
                    <a:pt x="19084" y="1641"/>
                  </a:cubicBezTo>
                  <a:cubicBezTo>
                    <a:pt x="18293" y="1033"/>
                    <a:pt x="17503" y="487"/>
                    <a:pt x="16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1288600" y="3130975"/>
              <a:ext cx="1903775" cy="2254750"/>
            </a:xfrm>
            <a:custGeom>
              <a:avLst/>
              <a:gdLst/>
              <a:ahLst/>
              <a:cxnLst/>
              <a:rect l="l" t="t" r="r" b="b"/>
              <a:pathLst>
                <a:path w="76151" h="90190" extrusionOk="0">
                  <a:moveTo>
                    <a:pt x="33244" y="0"/>
                  </a:moveTo>
                  <a:cubicBezTo>
                    <a:pt x="14890" y="0"/>
                    <a:pt x="1" y="14829"/>
                    <a:pt x="1" y="33183"/>
                  </a:cubicBezTo>
                  <a:lnTo>
                    <a:pt x="1" y="84416"/>
                  </a:lnTo>
                  <a:cubicBezTo>
                    <a:pt x="1" y="87576"/>
                    <a:pt x="2553" y="90190"/>
                    <a:pt x="5714" y="90190"/>
                  </a:cubicBezTo>
                  <a:lnTo>
                    <a:pt x="70438" y="90190"/>
                  </a:lnTo>
                  <a:cubicBezTo>
                    <a:pt x="73598" y="90129"/>
                    <a:pt x="76151" y="87576"/>
                    <a:pt x="76151" y="84416"/>
                  </a:cubicBezTo>
                  <a:lnTo>
                    <a:pt x="76151" y="33183"/>
                  </a:lnTo>
                  <a:cubicBezTo>
                    <a:pt x="76151" y="14829"/>
                    <a:pt x="61261" y="0"/>
                    <a:pt x="42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1288600" y="5042325"/>
              <a:ext cx="1903775" cy="343400"/>
            </a:xfrm>
            <a:custGeom>
              <a:avLst/>
              <a:gdLst/>
              <a:ahLst/>
              <a:cxnLst/>
              <a:rect l="l" t="t" r="r" b="b"/>
              <a:pathLst>
                <a:path w="76151" h="13736" extrusionOk="0">
                  <a:moveTo>
                    <a:pt x="1" y="1"/>
                  </a:moveTo>
                  <a:lnTo>
                    <a:pt x="1" y="7962"/>
                  </a:lnTo>
                  <a:cubicBezTo>
                    <a:pt x="1" y="11122"/>
                    <a:pt x="2553" y="13736"/>
                    <a:pt x="5714" y="13736"/>
                  </a:cubicBezTo>
                  <a:lnTo>
                    <a:pt x="70438" y="13736"/>
                  </a:lnTo>
                  <a:cubicBezTo>
                    <a:pt x="73598" y="13675"/>
                    <a:pt x="76151" y="11122"/>
                    <a:pt x="76151" y="7962"/>
                  </a:cubicBezTo>
                  <a:lnTo>
                    <a:pt x="76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1578800" y="4442175"/>
              <a:ext cx="1321875" cy="770350"/>
            </a:xfrm>
            <a:custGeom>
              <a:avLst/>
              <a:gdLst/>
              <a:ahLst/>
              <a:cxnLst/>
              <a:rect l="l" t="t" r="r" b="b"/>
              <a:pathLst>
                <a:path w="52875" h="30814" extrusionOk="0">
                  <a:moveTo>
                    <a:pt x="7901" y="1"/>
                  </a:moveTo>
                  <a:cubicBezTo>
                    <a:pt x="3526" y="1"/>
                    <a:pt x="1" y="3526"/>
                    <a:pt x="1" y="7901"/>
                  </a:cubicBezTo>
                  <a:lnTo>
                    <a:pt x="1" y="22913"/>
                  </a:lnTo>
                  <a:cubicBezTo>
                    <a:pt x="1" y="27288"/>
                    <a:pt x="3526" y="30813"/>
                    <a:pt x="7901" y="30813"/>
                  </a:cubicBezTo>
                  <a:lnTo>
                    <a:pt x="44974" y="30813"/>
                  </a:lnTo>
                  <a:cubicBezTo>
                    <a:pt x="49349" y="30813"/>
                    <a:pt x="52874" y="27288"/>
                    <a:pt x="52874" y="22913"/>
                  </a:cubicBezTo>
                  <a:lnTo>
                    <a:pt x="52874" y="7901"/>
                  </a:lnTo>
                  <a:cubicBezTo>
                    <a:pt x="52874" y="3526"/>
                    <a:pt x="49349" y="1"/>
                    <a:pt x="44974"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1578800" y="4442175"/>
              <a:ext cx="1321875" cy="385950"/>
            </a:xfrm>
            <a:custGeom>
              <a:avLst/>
              <a:gdLst/>
              <a:ahLst/>
              <a:cxnLst/>
              <a:rect l="l" t="t" r="r" b="b"/>
              <a:pathLst>
                <a:path w="52875" h="15438" extrusionOk="0">
                  <a:moveTo>
                    <a:pt x="2614" y="1"/>
                  </a:moveTo>
                  <a:cubicBezTo>
                    <a:pt x="1155" y="1"/>
                    <a:pt x="1" y="1216"/>
                    <a:pt x="1" y="2614"/>
                  </a:cubicBezTo>
                  <a:lnTo>
                    <a:pt x="1" y="15437"/>
                  </a:lnTo>
                  <a:lnTo>
                    <a:pt x="52874" y="15437"/>
                  </a:lnTo>
                  <a:lnTo>
                    <a:pt x="52874" y="2614"/>
                  </a:lnTo>
                  <a:cubicBezTo>
                    <a:pt x="52874" y="1216"/>
                    <a:pt x="51719" y="1"/>
                    <a:pt x="50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2092350" y="4676150"/>
              <a:ext cx="303900" cy="303900"/>
            </a:xfrm>
            <a:custGeom>
              <a:avLst/>
              <a:gdLst/>
              <a:ahLst/>
              <a:cxnLst/>
              <a:rect l="l" t="t" r="r" b="b"/>
              <a:pathLst>
                <a:path w="12156" h="12156" extrusionOk="0">
                  <a:moveTo>
                    <a:pt x="6078" y="1"/>
                  </a:moveTo>
                  <a:cubicBezTo>
                    <a:pt x="2735" y="1"/>
                    <a:pt x="0" y="2736"/>
                    <a:pt x="0" y="6078"/>
                  </a:cubicBezTo>
                  <a:cubicBezTo>
                    <a:pt x="0" y="9421"/>
                    <a:pt x="2735" y="12156"/>
                    <a:pt x="6078" y="12156"/>
                  </a:cubicBezTo>
                  <a:cubicBezTo>
                    <a:pt x="9481" y="12156"/>
                    <a:pt x="12155" y="9421"/>
                    <a:pt x="12155" y="6078"/>
                  </a:cubicBezTo>
                  <a:cubicBezTo>
                    <a:pt x="12155" y="2736"/>
                    <a:pt x="9481" y="1"/>
                    <a:pt x="6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2156150" y="4761125"/>
              <a:ext cx="155000" cy="133850"/>
            </a:xfrm>
            <a:custGeom>
              <a:avLst/>
              <a:gdLst/>
              <a:ahLst/>
              <a:cxnLst/>
              <a:rect l="l" t="t" r="r" b="b"/>
              <a:pathLst>
                <a:path w="6200" h="5354" extrusionOk="0">
                  <a:moveTo>
                    <a:pt x="3518" y="0"/>
                  </a:moveTo>
                  <a:cubicBezTo>
                    <a:pt x="2862" y="0"/>
                    <a:pt x="2192" y="245"/>
                    <a:pt x="1642" y="795"/>
                  </a:cubicBezTo>
                  <a:cubicBezTo>
                    <a:pt x="1" y="2436"/>
                    <a:pt x="1156" y="5353"/>
                    <a:pt x="3586" y="5353"/>
                  </a:cubicBezTo>
                  <a:cubicBezTo>
                    <a:pt x="5045" y="5353"/>
                    <a:pt x="6200" y="4138"/>
                    <a:pt x="6200" y="2679"/>
                  </a:cubicBezTo>
                  <a:cubicBezTo>
                    <a:pt x="6200" y="1075"/>
                    <a:pt x="4891" y="0"/>
                    <a:pt x="3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1761125"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29"/>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1712500" y="4929900"/>
              <a:ext cx="176275" cy="50150"/>
            </a:xfrm>
            <a:custGeom>
              <a:avLst/>
              <a:gdLst/>
              <a:ahLst/>
              <a:cxnLst/>
              <a:rect l="l" t="t" r="r" b="b"/>
              <a:pathLst>
                <a:path w="7051" h="2006" extrusionOk="0">
                  <a:moveTo>
                    <a:pt x="1" y="0"/>
                  </a:moveTo>
                  <a:lnTo>
                    <a:pt x="1" y="2006"/>
                  </a:lnTo>
                  <a:lnTo>
                    <a:pt x="7051" y="2006"/>
                  </a:lnTo>
                  <a:lnTo>
                    <a:pt x="7051"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2627150"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90"/>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2578550" y="4929900"/>
              <a:ext cx="176250" cy="50150"/>
            </a:xfrm>
            <a:custGeom>
              <a:avLst/>
              <a:gdLst/>
              <a:ahLst/>
              <a:cxnLst/>
              <a:rect l="l" t="t" r="r" b="b"/>
              <a:pathLst>
                <a:path w="7050" h="2006" extrusionOk="0">
                  <a:moveTo>
                    <a:pt x="0" y="0"/>
                  </a:moveTo>
                  <a:lnTo>
                    <a:pt x="0" y="2006"/>
                  </a:lnTo>
                  <a:lnTo>
                    <a:pt x="7050" y="2006"/>
                  </a:lnTo>
                  <a:lnTo>
                    <a:pt x="7050"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1414725" y="3974225"/>
              <a:ext cx="15200" cy="39525"/>
            </a:xfrm>
            <a:custGeom>
              <a:avLst/>
              <a:gdLst/>
              <a:ahLst/>
              <a:cxnLst/>
              <a:rect l="l" t="t" r="r" b="b"/>
              <a:pathLst>
                <a:path w="608" h="1581" extrusionOk="0">
                  <a:moveTo>
                    <a:pt x="425" y="0"/>
                  </a:moveTo>
                  <a:cubicBezTo>
                    <a:pt x="243" y="0"/>
                    <a:pt x="182" y="61"/>
                    <a:pt x="122" y="182"/>
                  </a:cubicBezTo>
                  <a:cubicBezTo>
                    <a:pt x="0" y="912"/>
                    <a:pt x="0" y="1337"/>
                    <a:pt x="0" y="1337"/>
                  </a:cubicBezTo>
                  <a:cubicBezTo>
                    <a:pt x="0" y="1459"/>
                    <a:pt x="61" y="1580"/>
                    <a:pt x="182" y="1580"/>
                  </a:cubicBezTo>
                  <a:cubicBezTo>
                    <a:pt x="304" y="1580"/>
                    <a:pt x="425" y="1520"/>
                    <a:pt x="425" y="1398"/>
                  </a:cubicBezTo>
                  <a:cubicBezTo>
                    <a:pt x="425" y="1337"/>
                    <a:pt x="486" y="973"/>
                    <a:pt x="608" y="243"/>
                  </a:cubicBezTo>
                  <a:cubicBezTo>
                    <a:pt x="608" y="122"/>
                    <a:pt x="547"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1426875" y="3237325"/>
              <a:ext cx="1607500" cy="692850"/>
            </a:xfrm>
            <a:custGeom>
              <a:avLst/>
              <a:gdLst/>
              <a:ahLst/>
              <a:cxnLst/>
              <a:rect l="l" t="t" r="r" b="b"/>
              <a:pathLst>
                <a:path w="64300" h="27714" extrusionOk="0">
                  <a:moveTo>
                    <a:pt x="30995" y="1"/>
                  </a:moveTo>
                  <a:cubicBezTo>
                    <a:pt x="30873" y="1"/>
                    <a:pt x="30752" y="122"/>
                    <a:pt x="30752" y="244"/>
                  </a:cubicBezTo>
                  <a:cubicBezTo>
                    <a:pt x="30813" y="365"/>
                    <a:pt x="30873" y="426"/>
                    <a:pt x="30995" y="426"/>
                  </a:cubicBezTo>
                  <a:lnTo>
                    <a:pt x="33304" y="426"/>
                  </a:lnTo>
                  <a:cubicBezTo>
                    <a:pt x="33365" y="426"/>
                    <a:pt x="33487" y="365"/>
                    <a:pt x="33487" y="244"/>
                  </a:cubicBezTo>
                  <a:cubicBezTo>
                    <a:pt x="33487" y="122"/>
                    <a:pt x="33426" y="1"/>
                    <a:pt x="33304" y="1"/>
                  </a:cubicBezTo>
                  <a:close/>
                  <a:moveTo>
                    <a:pt x="28797" y="117"/>
                  </a:moveTo>
                  <a:cubicBezTo>
                    <a:pt x="28781" y="117"/>
                    <a:pt x="28764" y="119"/>
                    <a:pt x="28746" y="122"/>
                  </a:cubicBezTo>
                  <a:cubicBezTo>
                    <a:pt x="28017" y="183"/>
                    <a:pt x="27288" y="244"/>
                    <a:pt x="26559" y="365"/>
                  </a:cubicBezTo>
                  <a:cubicBezTo>
                    <a:pt x="26376" y="365"/>
                    <a:pt x="26315" y="487"/>
                    <a:pt x="26315" y="608"/>
                  </a:cubicBezTo>
                  <a:cubicBezTo>
                    <a:pt x="26376" y="730"/>
                    <a:pt x="26437" y="791"/>
                    <a:pt x="26559" y="851"/>
                  </a:cubicBezTo>
                  <a:lnTo>
                    <a:pt x="26619" y="851"/>
                  </a:lnTo>
                  <a:cubicBezTo>
                    <a:pt x="27288" y="730"/>
                    <a:pt x="28017" y="608"/>
                    <a:pt x="28807" y="548"/>
                  </a:cubicBezTo>
                  <a:cubicBezTo>
                    <a:pt x="29093" y="548"/>
                    <a:pt x="29056" y="117"/>
                    <a:pt x="28797" y="117"/>
                  </a:cubicBezTo>
                  <a:close/>
                  <a:moveTo>
                    <a:pt x="35492" y="122"/>
                  </a:moveTo>
                  <a:cubicBezTo>
                    <a:pt x="35371" y="122"/>
                    <a:pt x="35249" y="183"/>
                    <a:pt x="35249" y="304"/>
                  </a:cubicBezTo>
                  <a:cubicBezTo>
                    <a:pt x="35249" y="426"/>
                    <a:pt x="35310" y="548"/>
                    <a:pt x="35432" y="548"/>
                  </a:cubicBezTo>
                  <a:cubicBezTo>
                    <a:pt x="36222" y="669"/>
                    <a:pt x="36951" y="730"/>
                    <a:pt x="37680" y="851"/>
                  </a:cubicBezTo>
                  <a:lnTo>
                    <a:pt x="37741" y="851"/>
                  </a:lnTo>
                  <a:cubicBezTo>
                    <a:pt x="38045" y="851"/>
                    <a:pt x="38045" y="365"/>
                    <a:pt x="37741" y="365"/>
                  </a:cubicBezTo>
                  <a:cubicBezTo>
                    <a:pt x="37012" y="244"/>
                    <a:pt x="36222" y="183"/>
                    <a:pt x="35492" y="122"/>
                  </a:cubicBezTo>
                  <a:close/>
                  <a:moveTo>
                    <a:pt x="24310" y="912"/>
                  </a:moveTo>
                  <a:cubicBezTo>
                    <a:pt x="23581" y="1095"/>
                    <a:pt x="22851" y="1277"/>
                    <a:pt x="22122" y="1459"/>
                  </a:cubicBezTo>
                  <a:cubicBezTo>
                    <a:pt x="22000" y="1520"/>
                    <a:pt x="21940" y="1642"/>
                    <a:pt x="21940" y="1763"/>
                  </a:cubicBezTo>
                  <a:cubicBezTo>
                    <a:pt x="22000" y="1824"/>
                    <a:pt x="22061" y="1885"/>
                    <a:pt x="22183" y="1885"/>
                  </a:cubicBezTo>
                  <a:lnTo>
                    <a:pt x="22244" y="1885"/>
                  </a:lnTo>
                  <a:cubicBezTo>
                    <a:pt x="22912" y="1702"/>
                    <a:pt x="23641" y="1520"/>
                    <a:pt x="24371" y="1338"/>
                  </a:cubicBezTo>
                  <a:cubicBezTo>
                    <a:pt x="24492" y="1338"/>
                    <a:pt x="24614" y="1216"/>
                    <a:pt x="24553" y="1095"/>
                  </a:cubicBezTo>
                  <a:cubicBezTo>
                    <a:pt x="24553" y="973"/>
                    <a:pt x="24431" y="912"/>
                    <a:pt x="24310" y="912"/>
                  </a:cubicBezTo>
                  <a:close/>
                  <a:moveTo>
                    <a:pt x="39929" y="912"/>
                  </a:moveTo>
                  <a:cubicBezTo>
                    <a:pt x="39807" y="912"/>
                    <a:pt x="39686" y="973"/>
                    <a:pt x="39625" y="1095"/>
                  </a:cubicBezTo>
                  <a:cubicBezTo>
                    <a:pt x="39625" y="1216"/>
                    <a:pt x="39686" y="1338"/>
                    <a:pt x="39807" y="1338"/>
                  </a:cubicBezTo>
                  <a:cubicBezTo>
                    <a:pt x="40537" y="1520"/>
                    <a:pt x="41266" y="1702"/>
                    <a:pt x="41995" y="1885"/>
                  </a:cubicBezTo>
                  <a:lnTo>
                    <a:pt x="42056" y="1885"/>
                  </a:lnTo>
                  <a:lnTo>
                    <a:pt x="42056" y="1945"/>
                  </a:lnTo>
                  <a:cubicBezTo>
                    <a:pt x="42299" y="1945"/>
                    <a:pt x="42360" y="1520"/>
                    <a:pt x="42117" y="1459"/>
                  </a:cubicBezTo>
                  <a:cubicBezTo>
                    <a:pt x="41387" y="1277"/>
                    <a:pt x="40658" y="1095"/>
                    <a:pt x="39929" y="912"/>
                  </a:cubicBezTo>
                  <a:close/>
                  <a:moveTo>
                    <a:pt x="20090" y="2104"/>
                  </a:moveTo>
                  <a:cubicBezTo>
                    <a:pt x="20060" y="2104"/>
                    <a:pt x="20027" y="2111"/>
                    <a:pt x="19995" y="2128"/>
                  </a:cubicBezTo>
                  <a:cubicBezTo>
                    <a:pt x="19266" y="2371"/>
                    <a:pt x="18597" y="2675"/>
                    <a:pt x="17868" y="2979"/>
                  </a:cubicBezTo>
                  <a:cubicBezTo>
                    <a:pt x="17807" y="3039"/>
                    <a:pt x="17746" y="3161"/>
                    <a:pt x="17807" y="3282"/>
                  </a:cubicBezTo>
                  <a:cubicBezTo>
                    <a:pt x="17807" y="3404"/>
                    <a:pt x="17929" y="3404"/>
                    <a:pt x="17989" y="3404"/>
                  </a:cubicBezTo>
                  <a:lnTo>
                    <a:pt x="17989" y="3343"/>
                  </a:lnTo>
                  <a:cubicBezTo>
                    <a:pt x="18050" y="3343"/>
                    <a:pt x="18050" y="3404"/>
                    <a:pt x="18111" y="3404"/>
                  </a:cubicBezTo>
                  <a:cubicBezTo>
                    <a:pt x="18779" y="3100"/>
                    <a:pt x="19448" y="2796"/>
                    <a:pt x="20116" y="2553"/>
                  </a:cubicBezTo>
                  <a:cubicBezTo>
                    <a:pt x="20238" y="2492"/>
                    <a:pt x="20299" y="2371"/>
                    <a:pt x="20238" y="2249"/>
                  </a:cubicBezTo>
                  <a:cubicBezTo>
                    <a:pt x="20238" y="2160"/>
                    <a:pt x="20173" y="2104"/>
                    <a:pt x="20090" y="2104"/>
                  </a:cubicBezTo>
                  <a:close/>
                  <a:moveTo>
                    <a:pt x="44147" y="2165"/>
                  </a:moveTo>
                  <a:cubicBezTo>
                    <a:pt x="44061" y="2165"/>
                    <a:pt x="43984" y="2221"/>
                    <a:pt x="43940" y="2310"/>
                  </a:cubicBezTo>
                  <a:cubicBezTo>
                    <a:pt x="43879" y="2432"/>
                    <a:pt x="43940" y="2553"/>
                    <a:pt x="44061" y="2553"/>
                  </a:cubicBezTo>
                  <a:cubicBezTo>
                    <a:pt x="44730" y="2857"/>
                    <a:pt x="45459" y="3100"/>
                    <a:pt x="46128" y="3404"/>
                  </a:cubicBezTo>
                  <a:lnTo>
                    <a:pt x="46189" y="3404"/>
                  </a:lnTo>
                  <a:lnTo>
                    <a:pt x="46249" y="3282"/>
                  </a:lnTo>
                  <a:cubicBezTo>
                    <a:pt x="46310" y="3343"/>
                    <a:pt x="46371" y="3343"/>
                    <a:pt x="46432" y="3343"/>
                  </a:cubicBezTo>
                  <a:cubicBezTo>
                    <a:pt x="46492" y="3222"/>
                    <a:pt x="46432" y="3100"/>
                    <a:pt x="46310" y="3039"/>
                  </a:cubicBezTo>
                  <a:cubicBezTo>
                    <a:pt x="45642" y="2675"/>
                    <a:pt x="44912" y="2432"/>
                    <a:pt x="44244" y="2188"/>
                  </a:cubicBezTo>
                  <a:cubicBezTo>
                    <a:pt x="44211" y="2172"/>
                    <a:pt x="44179" y="2165"/>
                    <a:pt x="44147" y="2165"/>
                  </a:cubicBezTo>
                  <a:close/>
                  <a:moveTo>
                    <a:pt x="16046" y="3967"/>
                  </a:moveTo>
                  <a:cubicBezTo>
                    <a:pt x="16007" y="3967"/>
                    <a:pt x="15965" y="3980"/>
                    <a:pt x="15923" y="4012"/>
                  </a:cubicBezTo>
                  <a:cubicBezTo>
                    <a:pt x="15255" y="4376"/>
                    <a:pt x="14586" y="4741"/>
                    <a:pt x="13978" y="5166"/>
                  </a:cubicBezTo>
                  <a:cubicBezTo>
                    <a:pt x="13796" y="5288"/>
                    <a:pt x="13857" y="5592"/>
                    <a:pt x="14100" y="5592"/>
                  </a:cubicBezTo>
                  <a:lnTo>
                    <a:pt x="14161" y="5531"/>
                  </a:lnTo>
                  <a:lnTo>
                    <a:pt x="14221" y="5531"/>
                  </a:lnTo>
                  <a:cubicBezTo>
                    <a:pt x="14829" y="5166"/>
                    <a:pt x="15498" y="4741"/>
                    <a:pt x="16105" y="4376"/>
                  </a:cubicBezTo>
                  <a:cubicBezTo>
                    <a:pt x="16357" y="4276"/>
                    <a:pt x="16234" y="3967"/>
                    <a:pt x="16046" y="3967"/>
                  </a:cubicBezTo>
                  <a:close/>
                  <a:moveTo>
                    <a:pt x="48169" y="3972"/>
                  </a:moveTo>
                  <a:cubicBezTo>
                    <a:pt x="48104" y="3972"/>
                    <a:pt x="48047" y="4001"/>
                    <a:pt x="48012" y="4072"/>
                  </a:cubicBezTo>
                  <a:cubicBezTo>
                    <a:pt x="47951" y="4194"/>
                    <a:pt x="47951" y="4316"/>
                    <a:pt x="48073" y="4376"/>
                  </a:cubicBezTo>
                  <a:cubicBezTo>
                    <a:pt x="48741" y="4741"/>
                    <a:pt x="49349" y="5166"/>
                    <a:pt x="49957" y="5531"/>
                  </a:cubicBezTo>
                  <a:cubicBezTo>
                    <a:pt x="50017" y="5592"/>
                    <a:pt x="50078" y="5592"/>
                    <a:pt x="50078" y="5592"/>
                  </a:cubicBezTo>
                  <a:lnTo>
                    <a:pt x="50139" y="5470"/>
                  </a:lnTo>
                  <a:cubicBezTo>
                    <a:pt x="50169" y="5501"/>
                    <a:pt x="50184" y="5516"/>
                    <a:pt x="50200" y="5516"/>
                  </a:cubicBezTo>
                  <a:cubicBezTo>
                    <a:pt x="50215" y="5516"/>
                    <a:pt x="50230" y="5501"/>
                    <a:pt x="50260" y="5470"/>
                  </a:cubicBezTo>
                  <a:cubicBezTo>
                    <a:pt x="50382" y="5410"/>
                    <a:pt x="50321" y="5227"/>
                    <a:pt x="50200" y="5166"/>
                  </a:cubicBezTo>
                  <a:cubicBezTo>
                    <a:pt x="49592" y="4741"/>
                    <a:pt x="48984" y="4376"/>
                    <a:pt x="48316" y="4012"/>
                  </a:cubicBezTo>
                  <a:cubicBezTo>
                    <a:pt x="48265" y="3987"/>
                    <a:pt x="48215" y="3972"/>
                    <a:pt x="48169" y="3972"/>
                  </a:cubicBezTo>
                  <a:close/>
                  <a:moveTo>
                    <a:pt x="12309" y="6433"/>
                  </a:moveTo>
                  <a:cubicBezTo>
                    <a:pt x="12258" y="6433"/>
                    <a:pt x="12206" y="6452"/>
                    <a:pt x="12155" y="6503"/>
                  </a:cubicBezTo>
                  <a:cubicBezTo>
                    <a:pt x="11608" y="6929"/>
                    <a:pt x="11061" y="7476"/>
                    <a:pt x="10453" y="7962"/>
                  </a:cubicBezTo>
                  <a:cubicBezTo>
                    <a:pt x="10393" y="8023"/>
                    <a:pt x="10393" y="8205"/>
                    <a:pt x="10453" y="8266"/>
                  </a:cubicBezTo>
                  <a:cubicBezTo>
                    <a:pt x="10514" y="8327"/>
                    <a:pt x="10575" y="8327"/>
                    <a:pt x="10636" y="8387"/>
                  </a:cubicBezTo>
                  <a:lnTo>
                    <a:pt x="10636" y="8327"/>
                  </a:lnTo>
                  <a:cubicBezTo>
                    <a:pt x="10696" y="8327"/>
                    <a:pt x="10757" y="8327"/>
                    <a:pt x="10818" y="8266"/>
                  </a:cubicBezTo>
                  <a:cubicBezTo>
                    <a:pt x="11365" y="7780"/>
                    <a:pt x="11912" y="7294"/>
                    <a:pt x="12520" y="6868"/>
                  </a:cubicBezTo>
                  <a:cubicBezTo>
                    <a:pt x="12580" y="6747"/>
                    <a:pt x="12580" y="6625"/>
                    <a:pt x="12520" y="6503"/>
                  </a:cubicBezTo>
                  <a:cubicBezTo>
                    <a:pt x="12450" y="6468"/>
                    <a:pt x="12379" y="6433"/>
                    <a:pt x="12309" y="6433"/>
                  </a:cubicBezTo>
                  <a:close/>
                  <a:moveTo>
                    <a:pt x="51926" y="6430"/>
                  </a:moveTo>
                  <a:cubicBezTo>
                    <a:pt x="51736" y="6430"/>
                    <a:pt x="51588" y="6725"/>
                    <a:pt x="51780" y="6868"/>
                  </a:cubicBezTo>
                  <a:cubicBezTo>
                    <a:pt x="52388" y="7294"/>
                    <a:pt x="52935" y="7780"/>
                    <a:pt x="53481" y="8266"/>
                  </a:cubicBezTo>
                  <a:cubicBezTo>
                    <a:pt x="53481" y="8327"/>
                    <a:pt x="53542" y="8387"/>
                    <a:pt x="53603" y="8387"/>
                  </a:cubicBezTo>
                  <a:lnTo>
                    <a:pt x="53603" y="8266"/>
                  </a:lnTo>
                  <a:cubicBezTo>
                    <a:pt x="53644" y="8266"/>
                    <a:pt x="53684" y="8293"/>
                    <a:pt x="53725" y="8293"/>
                  </a:cubicBezTo>
                  <a:cubicBezTo>
                    <a:pt x="53745" y="8293"/>
                    <a:pt x="53765" y="8286"/>
                    <a:pt x="53785" y="8266"/>
                  </a:cubicBezTo>
                  <a:cubicBezTo>
                    <a:pt x="53846" y="8205"/>
                    <a:pt x="53846" y="8084"/>
                    <a:pt x="53785" y="7962"/>
                  </a:cubicBezTo>
                  <a:cubicBezTo>
                    <a:pt x="53238" y="7476"/>
                    <a:pt x="52631" y="6990"/>
                    <a:pt x="52084" y="6503"/>
                  </a:cubicBezTo>
                  <a:cubicBezTo>
                    <a:pt x="52032" y="6452"/>
                    <a:pt x="51978" y="6430"/>
                    <a:pt x="51926" y="6430"/>
                  </a:cubicBezTo>
                  <a:close/>
                  <a:moveTo>
                    <a:pt x="9100" y="9453"/>
                  </a:moveTo>
                  <a:cubicBezTo>
                    <a:pt x="9041" y="9453"/>
                    <a:pt x="8981" y="9479"/>
                    <a:pt x="8934" y="9542"/>
                  </a:cubicBezTo>
                  <a:cubicBezTo>
                    <a:pt x="8448" y="10089"/>
                    <a:pt x="7962" y="10636"/>
                    <a:pt x="7475" y="11244"/>
                  </a:cubicBezTo>
                  <a:cubicBezTo>
                    <a:pt x="7415" y="11305"/>
                    <a:pt x="7415" y="11487"/>
                    <a:pt x="7475" y="11548"/>
                  </a:cubicBezTo>
                  <a:cubicBezTo>
                    <a:pt x="7536" y="11609"/>
                    <a:pt x="7597" y="11609"/>
                    <a:pt x="7597" y="11609"/>
                  </a:cubicBezTo>
                  <a:cubicBezTo>
                    <a:pt x="7719" y="11609"/>
                    <a:pt x="7779" y="11548"/>
                    <a:pt x="7840" y="11548"/>
                  </a:cubicBezTo>
                  <a:cubicBezTo>
                    <a:pt x="8265" y="10940"/>
                    <a:pt x="8752" y="10393"/>
                    <a:pt x="9299" y="9846"/>
                  </a:cubicBezTo>
                  <a:cubicBezTo>
                    <a:pt x="9434" y="9666"/>
                    <a:pt x="9269" y="9453"/>
                    <a:pt x="9100" y="9453"/>
                  </a:cubicBezTo>
                  <a:close/>
                  <a:moveTo>
                    <a:pt x="55193" y="9479"/>
                  </a:moveTo>
                  <a:cubicBezTo>
                    <a:pt x="55025" y="9479"/>
                    <a:pt x="54909" y="9662"/>
                    <a:pt x="55001" y="9846"/>
                  </a:cubicBezTo>
                  <a:cubicBezTo>
                    <a:pt x="55548" y="10393"/>
                    <a:pt x="55973" y="10940"/>
                    <a:pt x="56459" y="11548"/>
                  </a:cubicBezTo>
                  <a:cubicBezTo>
                    <a:pt x="56520" y="11548"/>
                    <a:pt x="56581" y="11609"/>
                    <a:pt x="56642" y="11609"/>
                  </a:cubicBezTo>
                  <a:cubicBezTo>
                    <a:pt x="56824" y="11609"/>
                    <a:pt x="56946" y="11365"/>
                    <a:pt x="56824" y="11244"/>
                  </a:cubicBezTo>
                  <a:cubicBezTo>
                    <a:pt x="56338" y="10636"/>
                    <a:pt x="55852" y="10089"/>
                    <a:pt x="55365" y="9542"/>
                  </a:cubicBezTo>
                  <a:cubicBezTo>
                    <a:pt x="55306" y="9498"/>
                    <a:pt x="55247" y="9479"/>
                    <a:pt x="55193" y="9479"/>
                  </a:cubicBezTo>
                  <a:close/>
                  <a:moveTo>
                    <a:pt x="6289" y="12966"/>
                  </a:moveTo>
                  <a:cubicBezTo>
                    <a:pt x="6230" y="12966"/>
                    <a:pt x="6174" y="12996"/>
                    <a:pt x="6138" y="13067"/>
                  </a:cubicBezTo>
                  <a:cubicBezTo>
                    <a:pt x="5652" y="13675"/>
                    <a:pt x="5288" y="14283"/>
                    <a:pt x="4923" y="14951"/>
                  </a:cubicBezTo>
                  <a:cubicBezTo>
                    <a:pt x="4801" y="15073"/>
                    <a:pt x="4862" y="15194"/>
                    <a:pt x="4984" y="15255"/>
                  </a:cubicBezTo>
                  <a:lnTo>
                    <a:pt x="5105" y="15255"/>
                  </a:lnTo>
                  <a:cubicBezTo>
                    <a:pt x="5166" y="15255"/>
                    <a:pt x="5227" y="15255"/>
                    <a:pt x="5288" y="15194"/>
                  </a:cubicBezTo>
                  <a:cubicBezTo>
                    <a:pt x="5652" y="14526"/>
                    <a:pt x="6078" y="13918"/>
                    <a:pt x="6503" y="13310"/>
                  </a:cubicBezTo>
                  <a:cubicBezTo>
                    <a:pt x="6589" y="13138"/>
                    <a:pt x="6432" y="12966"/>
                    <a:pt x="6289" y="12966"/>
                  </a:cubicBezTo>
                  <a:close/>
                  <a:moveTo>
                    <a:pt x="57977" y="12907"/>
                  </a:moveTo>
                  <a:cubicBezTo>
                    <a:pt x="57815" y="12907"/>
                    <a:pt x="57666" y="13093"/>
                    <a:pt x="57796" y="13310"/>
                  </a:cubicBezTo>
                  <a:cubicBezTo>
                    <a:pt x="58222" y="13857"/>
                    <a:pt x="58587" y="14526"/>
                    <a:pt x="59012" y="15133"/>
                  </a:cubicBezTo>
                  <a:cubicBezTo>
                    <a:pt x="59012" y="15194"/>
                    <a:pt x="59073" y="15255"/>
                    <a:pt x="59194" y="15255"/>
                  </a:cubicBezTo>
                  <a:lnTo>
                    <a:pt x="59316" y="15255"/>
                  </a:lnTo>
                  <a:cubicBezTo>
                    <a:pt x="59377" y="15133"/>
                    <a:pt x="59437" y="15012"/>
                    <a:pt x="59377" y="14890"/>
                  </a:cubicBezTo>
                  <a:cubicBezTo>
                    <a:pt x="59012" y="14283"/>
                    <a:pt x="58587" y="13614"/>
                    <a:pt x="58161" y="13006"/>
                  </a:cubicBezTo>
                  <a:cubicBezTo>
                    <a:pt x="58109" y="12937"/>
                    <a:pt x="58042" y="12907"/>
                    <a:pt x="57977" y="12907"/>
                  </a:cubicBezTo>
                  <a:close/>
                  <a:moveTo>
                    <a:pt x="60293" y="16781"/>
                  </a:moveTo>
                  <a:cubicBezTo>
                    <a:pt x="60153" y="16781"/>
                    <a:pt x="60005" y="16916"/>
                    <a:pt x="60045" y="17078"/>
                  </a:cubicBezTo>
                  <a:cubicBezTo>
                    <a:pt x="60410" y="17747"/>
                    <a:pt x="60714" y="18415"/>
                    <a:pt x="61017" y="19084"/>
                  </a:cubicBezTo>
                  <a:cubicBezTo>
                    <a:pt x="61078" y="19205"/>
                    <a:pt x="61139" y="19205"/>
                    <a:pt x="61261" y="19205"/>
                  </a:cubicBezTo>
                  <a:lnTo>
                    <a:pt x="61321" y="19205"/>
                  </a:lnTo>
                  <a:cubicBezTo>
                    <a:pt x="61443" y="19145"/>
                    <a:pt x="61504" y="19023"/>
                    <a:pt x="61443" y="18901"/>
                  </a:cubicBezTo>
                  <a:cubicBezTo>
                    <a:pt x="61139" y="18233"/>
                    <a:pt x="60835" y="17564"/>
                    <a:pt x="60471" y="16896"/>
                  </a:cubicBezTo>
                  <a:cubicBezTo>
                    <a:pt x="60430" y="16815"/>
                    <a:pt x="60362" y="16781"/>
                    <a:pt x="60293" y="16781"/>
                  </a:cubicBezTo>
                  <a:close/>
                  <a:moveTo>
                    <a:pt x="4033" y="16752"/>
                  </a:moveTo>
                  <a:cubicBezTo>
                    <a:pt x="3928" y="16752"/>
                    <a:pt x="3814" y="16820"/>
                    <a:pt x="3768" y="16957"/>
                  </a:cubicBezTo>
                  <a:cubicBezTo>
                    <a:pt x="3464" y="17625"/>
                    <a:pt x="3100" y="18294"/>
                    <a:pt x="2796" y="18962"/>
                  </a:cubicBezTo>
                  <a:cubicBezTo>
                    <a:pt x="2796" y="19084"/>
                    <a:pt x="2796" y="19205"/>
                    <a:pt x="2917" y="19266"/>
                  </a:cubicBezTo>
                  <a:lnTo>
                    <a:pt x="3039" y="19266"/>
                  </a:lnTo>
                  <a:cubicBezTo>
                    <a:pt x="3160" y="19266"/>
                    <a:pt x="3221" y="19205"/>
                    <a:pt x="3282" y="19084"/>
                  </a:cubicBezTo>
                  <a:cubicBezTo>
                    <a:pt x="3586" y="18415"/>
                    <a:pt x="3890" y="17747"/>
                    <a:pt x="4254" y="17078"/>
                  </a:cubicBezTo>
                  <a:cubicBezTo>
                    <a:pt x="4315" y="16957"/>
                    <a:pt x="4254" y="16835"/>
                    <a:pt x="4133" y="16774"/>
                  </a:cubicBezTo>
                  <a:cubicBezTo>
                    <a:pt x="4102" y="16759"/>
                    <a:pt x="4068" y="16752"/>
                    <a:pt x="4033" y="16752"/>
                  </a:cubicBezTo>
                  <a:close/>
                  <a:moveTo>
                    <a:pt x="2249" y="20846"/>
                  </a:moveTo>
                  <a:cubicBezTo>
                    <a:pt x="2127" y="20846"/>
                    <a:pt x="2006" y="20907"/>
                    <a:pt x="1945" y="21029"/>
                  </a:cubicBezTo>
                  <a:cubicBezTo>
                    <a:pt x="1702" y="21697"/>
                    <a:pt x="1459" y="22426"/>
                    <a:pt x="1216" y="23095"/>
                  </a:cubicBezTo>
                  <a:cubicBezTo>
                    <a:pt x="1155" y="23216"/>
                    <a:pt x="1216" y="23338"/>
                    <a:pt x="1337" y="23399"/>
                  </a:cubicBezTo>
                  <a:lnTo>
                    <a:pt x="1398" y="23399"/>
                  </a:lnTo>
                  <a:cubicBezTo>
                    <a:pt x="1520" y="23399"/>
                    <a:pt x="1580" y="23338"/>
                    <a:pt x="1641" y="23277"/>
                  </a:cubicBezTo>
                  <a:cubicBezTo>
                    <a:pt x="1884" y="22548"/>
                    <a:pt x="2127" y="21879"/>
                    <a:pt x="2370" y="21150"/>
                  </a:cubicBezTo>
                  <a:cubicBezTo>
                    <a:pt x="2431" y="21029"/>
                    <a:pt x="2370" y="20907"/>
                    <a:pt x="2249" y="20846"/>
                  </a:cubicBezTo>
                  <a:close/>
                  <a:moveTo>
                    <a:pt x="62116" y="20853"/>
                  </a:moveTo>
                  <a:cubicBezTo>
                    <a:pt x="61976" y="20853"/>
                    <a:pt x="61828" y="20988"/>
                    <a:pt x="61868" y="21150"/>
                  </a:cubicBezTo>
                  <a:cubicBezTo>
                    <a:pt x="62172" y="21819"/>
                    <a:pt x="62415" y="22548"/>
                    <a:pt x="62658" y="23277"/>
                  </a:cubicBezTo>
                  <a:cubicBezTo>
                    <a:pt x="62658" y="23338"/>
                    <a:pt x="62780" y="23399"/>
                    <a:pt x="62841" y="23399"/>
                  </a:cubicBezTo>
                  <a:lnTo>
                    <a:pt x="62901" y="23399"/>
                  </a:lnTo>
                  <a:cubicBezTo>
                    <a:pt x="63023" y="23338"/>
                    <a:pt x="63084" y="23216"/>
                    <a:pt x="63084" y="23095"/>
                  </a:cubicBezTo>
                  <a:cubicBezTo>
                    <a:pt x="62841" y="22366"/>
                    <a:pt x="62537" y="21697"/>
                    <a:pt x="62294" y="20968"/>
                  </a:cubicBezTo>
                  <a:cubicBezTo>
                    <a:pt x="62253" y="20887"/>
                    <a:pt x="62186" y="20853"/>
                    <a:pt x="62116" y="20853"/>
                  </a:cubicBezTo>
                  <a:close/>
                  <a:moveTo>
                    <a:pt x="851" y="25100"/>
                  </a:moveTo>
                  <a:cubicBezTo>
                    <a:pt x="729" y="25100"/>
                    <a:pt x="608" y="25161"/>
                    <a:pt x="547" y="25283"/>
                  </a:cubicBezTo>
                  <a:cubicBezTo>
                    <a:pt x="365" y="26012"/>
                    <a:pt x="183" y="26741"/>
                    <a:pt x="61" y="27471"/>
                  </a:cubicBezTo>
                  <a:cubicBezTo>
                    <a:pt x="0" y="27592"/>
                    <a:pt x="61" y="27714"/>
                    <a:pt x="243" y="27714"/>
                  </a:cubicBezTo>
                  <a:cubicBezTo>
                    <a:pt x="365" y="27714"/>
                    <a:pt x="486" y="27653"/>
                    <a:pt x="486" y="27531"/>
                  </a:cubicBezTo>
                  <a:cubicBezTo>
                    <a:pt x="608" y="26802"/>
                    <a:pt x="790" y="26073"/>
                    <a:pt x="1033" y="25404"/>
                  </a:cubicBezTo>
                  <a:cubicBezTo>
                    <a:pt x="1033" y="25283"/>
                    <a:pt x="973" y="25161"/>
                    <a:pt x="851" y="25100"/>
                  </a:cubicBezTo>
                  <a:close/>
                  <a:moveTo>
                    <a:pt x="63448" y="25040"/>
                  </a:moveTo>
                  <a:cubicBezTo>
                    <a:pt x="63327" y="25100"/>
                    <a:pt x="63266" y="25222"/>
                    <a:pt x="63266" y="25344"/>
                  </a:cubicBezTo>
                  <a:cubicBezTo>
                    <a:pt x="63448" y="26073"/>
                    <a:pt x="63631" y="26802"/>
                    <a:pt x="63813" y="27531"/>
                  </a:cubicBezTo>
                  <a:cubicBezTo>
                    <a:pt x="63813" y="27592"/>
                    <a:pt x="63935" y="27653"/>
                    <a:pt x="64056" y="27714"/>
                  </a:cubicBezTo>
                  <a:cubicBezTo>
                    <a:pt x="64178" y="27653"/>
                    <a:pt x="64299" y="27531"/>
                    <a:pt x="64239" y="27410"/>
                  </a:cubicBezTo>
                  <a:cubicBezTo>
                    <a:pt x="64117" y="26681"/>
                    <a:pt x="63935" y="26012"/>
                    <a:pt x="63692" y="25222"/>
                  </a:cubicBezTo>
                  <a:cubicBezTo>
                    <a:pt x="63692" y="25100"/>
                    <a:pt x="63570" y="25040"/>
                    <a:pt x="63448" y="250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3031300" y="3974225"/>
              <a:ext cx="16750" cy="39525"/>
            </a:xfrm>
            <a:custGeom>
              <a:avLst/>
              <a:gdLst/>
              <a:ahLst/>
              <a:cxnLst/>
              <a:rect l="l" t="t" r="r" b="b"/>
              <a:pathLst>
                <a:path w="670" h="1581" extrusionOk="0">
                  <a:moveTo>
                    <a:pt x="244" y="0"/>
                  </a:moveTo>
                  <a:cubicBezTo>
                    <a:pt x="122" y="0"/>
                    <a:pt x="1" y="122"/>
                    <a:pt x="62" y="243"/>
                  </a:cubicBezTo>
                  <a:cubicBezTo>
                    <a:pt x="183" y="973"/>
                    <a:pt x="183" y="1398"/>
                    <a:pt x="183" y="1398"/>
                  </a:cubicBezTo>
                  <a:cubicBezTo>
                    <a:pt x="183" y="1459"/>
                    <a:pt x="305" y="1580"/>
                    <a:pt x="426" y="1580"/>
                  </a:cubicBezTo>
                  <a:cubicBezTo>
                    <a:pt x="548" y="1580"/>
                    <a:pt x="669" y="1459"/>
                    <a:pt x="669" y="1337"/>
                  </a:cubicBezTo>
                  <a:cubicBezTo>
                    <a:pt x="669" y="1276"/>
                    <a:pt x="608" y="912"/>
                    <a:pt x="487" y="182"/>
                  </a:cubicBezTo>
                  <a:cubicBezTo>
                    <a:pt x="487" y="61"/>
                    <a:pt x="36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1385850" y="3962050"/>
              <a:ext cx="80550" cy="147425"/>
            </a:xfrm>
            <a:custGeom>
              <a:avLst/>
              <a:gdLst/>
              <a:ahLst/>
              <a:cxnLst/>
              <a:rect l="l" t="t" r="r" b="b"/>
              <a:pathLst>
                <a:path w="3222" h="5897" extrusionOk="0">
                  <a:moveTo>
                    <a:pt x="1580" y="1"/>
                  </a:moveTo>
                  <a:cubicBezTo>
                    <a:pt x="669" y="1"/>
                    <a:pt x="0" y="730"/>
                    <a:pt x="0" y="1642"/>
                  </a:cubicBezTo>
                  <a:lnTo>
                    <a:pt x="0" y="4255"/>
                  </a:lnTo>
                  <a:cubicBezTo>
                    <a:pt x="0" y="5167"/>
                    <a:pt x="669" y="5896"/>
                    <a:pt x="1580" y="5896"/>
                  </a:cubicBezTo>
                  <a:cubicBezTo>
                    <a:pt x="2492" y="5896"/>
                    <a:pt x="3221" y="5167"/>
                    <a:pt x="3221" y="4255"/>
                  </a:cubicBezTo>
                  <a:lnTo>
                    <a:pt x="3221" y="1642"/>
                  </a:lnTo>
                  <a:cubicBezTo>
                    <a:pt x="3221" y="730"/>
                    <a:pt x="2492" y="1"/>
                    <a:pt x="1580"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1364575" y="4072975"/>
              <a:ext cx="124425" cy="153600"/>
            </a:xfrm>
            <a:custGeom>
              <a:avLst/>
              <a:gdLst/>
              <a:ahLst/>
              <a:cxnLst/>
              <a:rect l="l" t="t" r="r" b="b"/>
              <a:pathLst>
                <a:path w="4977" h="6144" extrusionOk="0">
                  <a:moveTo>
                    <a:pt x="3569" y="4192"/>
                  </a:moveTo>
                  <a:cubicBezTo>
                    <a:pt x="4119" y="4192"/>
                    <a:pt x="4119" y="5290"/>
                    <a:pt x="3569" y="5290"/>
                  </a:cubicBezTo>
                  <a:cubicBezTo>
                    <a:pt x="3555" y="5290"/>
                    <a:pt x="3540" y="5289"/>
                    <a:pt x="3525" y="5288"/>
                  </a:cubicBezTo>
                  <a:lnTo>
                    <a:pt x="1520" y="5288"/>
                  </a:lnTo>
                  <a:cubicBezTo>
                    <a:pt x="1505" y="5289"/>
                    <a:pt x="1491" y="5290"/>
                    <a:pt x="1476" y="5290"/>
                  </a:cubicBezTo>
                  <a:cubicBezTo>
                    <a:pt x="927" y="5290"/>
                    <a:pt x="927" y="4192"/>
                    <a:pt x="1476" y="4192"/>
                  </a:cubicBezTo>
                  <a:cubicBezTo>
                    <a:pt x="1491" y="4192"/>
                    <a:pt x="1505" y="4192"/>
                    <a:pt x="1520" y="4194"/>
                  </a:cubicBezTo>
                  <a:lnTo>
                    <a:pt x="3525" y="4194"/>
                  </a:lnTo>
                  <a:cubicBezTo>
                    <a:pt x="3540" y="4192"/>
                    <a:pt x="3555" y="4192"/>
                    <a:pt x="3569" y="4192"/>
                  </a:cubicBezTo>
                  <a:close/>
                  <a:moveTo>
                    <a:pt x="1763" y="0"/>
                  </a:moveTo>
                  <a:cubicBezTo>
                    <a:pt x="1337" y="0"/>
                    <a:pt x="1034" y="304"/>
                    <a:pt x="973" y="669"/>
                  </a:cubicBezTo>
                  <a:lnTo>
                    <a:pt x="122" y="5227"/>
                  </a:lnTo>
                  <a:cubicBezTo>
                    <a:pt x="0" y="5713"/>
                    <a:pt x="365" y="6139"/>
                    <a:pt x="851" y="6139"/>
                  </a:cubicBezTo>
                  <a:lnTo>
                    <a:pt x="4012" y="6139"/>
                  </a:lnTo>
                  <a:cubicBezTo>
                    <a:pt x="4043" y="6142"/>
                    <a:pt x="4074" y="6144"/>
                    <a:pt x="4104" y="6144"/>
                  </a:cubicBezTo>
                  <a:cubicBezTo>
                    <a:pt x="4605" y="6144"/>
                    <a:pt x="4977" y="5685"/>
                    <a:pt x="4862" y="5227"/>
                  </a:cubicBezTo>
                  <a:lnTo>
                    <a:pt x="4012" y="669"/>
                  </a:lnTo>
                  <a:cubicBezTo>
                    <a:pt x="3951" y="304"/>
                    <a:pt x="3647" y="0"/>
                    <a:pt x="3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1404075" y="4037275"/>
              <a:ext cx="47125" cy="44450"/>
            </a:xfrm>
            <a:custGeom>
              <a:avLst/>
              <a:gdLst/>
              <a:ahLst/>
              <a:cxnLst/>
              <a:rect l="l" t="t" r="r" b="b"/>
              <a:pathLst>
                <a:path w="1885" h="1778" extrusionOk="0">
                  <a:moveTo>
                    <a:pt x="943" y="0"/>
                  </a:moveTo>
                  <a:cubicBezTo>
                    <a:pt x="532" y="0"/>
                    <a:pt x="122" y="274"/>
                    <a:pt x="61" y="821"/>
                  </a:cubicBezTo>
                  <a:cubicBezTo>
                    <a:pt x="1" y="1459"/>
                    <a:pt x="472" y="1778"/>
                    <a:pt x="943" y="1778"/>
                  </a:cubicBezTo>
                  <a:cubicBezTo>
                    <a:pt x="1414" y="1778"/>
                    <a:pt x="1885" y="1459"/>
                    <a:pt x="1824" y="821"/>
                  </a:cubicBezTo>
                  <a:cubicBezTo>
                    <a:pt x="1763" y="274"/>
                    <a:pt x="1353" y="0"/>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2"/>
          <p:cNvGrpSpPr/>
          <p:nvPr/>
        </p:nvGrpSpPr>
        <p:grpSpPr>
          <a:xfrm rot="1892561">
            <a:off x="8566339" y="4182278"/>
            <a:ext cx="329065" cy="674040"/>
            <a:chOff x="5342250" y="1892700"/>
            <a:chExt cx="668525" cy="1368950"/>
          </a:xfrm>
        </p:grpSpPr>
        <p:sp>
          <p:nvSpPr>
            <p:cNvPr id="315" name="Google Shape;315;p32"/>
            <p:cNvSpPr/>
            <p:nvPr/>
          </p:nvSpPr>
          <p:spPr>
            <a:xfrm>
              <a:off x="5342250" y="1892700"/>
              <a:ext cx="668525" cy="1368950"/>
            </a:xfrm>
            <a:custGeom>
              <a:avLst/>
              <a:gdLst/>
              <a:ahLst/>
              <a:cxnLst/>
              <a:rect l="l" t="t" r="r" b="b"/>
              <a:pathLst>
                <a:path w="26741" h="54758" extrusionOk="0">
                  <a:moveTo>
                    <a:pt x="5045" y="0"/>
                  </a:moveTo>
                  <a:cubicBezTo>
                    <a:pt x="2249" y="0"/>
                    <a:pt x="0" y="2249"/>
                    <a:pt x="0" y="5045"/>
                  </a:cubicBezTo>
                  <a:lnTo>
                    <a:pt x="0" y="49714"/>
                  </a:lnTo>
                  <a:cubicBezTo>
                    <a:pt x="0" y="52509"/>
                    <a:pt x="2249" y="54758"/>
                    <a:pt x="5045" y="54758"/>
                  </a:cubicBezTo>
                  <a:lnTo>
                    <a:pt x="21697" y="54758"/>
                  </a:lnTo>
                  <a:cubicBezTo>
                    <a:pt x="24492" y="54758"/>
                    <a:pt x="26741" y="52509"/>
                    <a:pt x="26741" y="49714"/>
                  </a:cubicBezTo>
                  <a:lnTo>
                    <a:pt x="26741" y="5045"/>
                  </a:lnTo>
                  <a:cubicBezTo>
                    <a:pt x="26741" y="2249"/>
                    <a:pt x="24492" y="0"/>
                    <a:pt x="2169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5407575" y="1968675"/>
              <a:ext cx="259825" cy="259825"/>
            </a:xfrm>
            <a:custGeom>
              <a:avLst/>
              <a:gdLst/>
              <a:ahLst/>
              <a:cxnLst/>
              <a:rect l="l" t="t" r="r" b="b"/>
              <a:pathLst>
                <a:path w="10393" h="10393" extrusionOk="0">
                  <a:moveTo>
                    <a:pt x="5227" y="0"/>
                  </a:moveTo>
                  <a:cubicBezTo>
                    <a:pt x="2310" y="0"/>
                    <a:pt x="1" y="2370"/>
                    <a:pt x="1" y="5227"/>
                  </a:cubicBezTo>
                  <a:cubicBezTo>
                    <a:pt x="1" y="8083"/>
                    <a:pt x="2310" y="10392"/>
                    <a:pt x="5227" y="10392"/>
                  </a:cubicBezTo>
                  <a:cubicBezTo>
                    <a:pt x="8084" y="10392"/>
                    <a:pt x="10393" y="8083"/>
                    <a:pt x="10393" y="5227"/>
                  </a:cubicBezTo>
                  <a:cubicBezTo>
                    <a:pt x="10393" y="237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5445550" y="2006650"/>
              <a:ext cx="183875" cy="183875"/>
            </a:xfrm>
            <a:custGeom>
              <a:avLst/>
              <a:gdLst/>
              <a:ahLst/>
              <a:cxnLst/>
              <a:rect l="l" t="t" r="r" b="b"/>
              <a:pathLst>
                <a:path w="7355" h="7355" extrusionOk="0">
                  <a:moveTo>
                    <a:pt x="3708" y="0"/>
                  </a:moveTo>
                  <a:cubicBezTo>
                    <a:pt x="1642" y="0"/>
                    <a:pt x="1" y="1641"/>
                    <a:pt x="1" y="3708"/>
                  </a:cubicBezTo>
                  <a:cubicBezTo>
                    <a:pt x="1" y="5713"/>
                    <a:pt x="1642" y="7354"/>
                    <a:pt x="3708" y="7354"/>
                  </a:cubicBezTo>
                  <a:cubicBezTo>
                    <a:pt x="5714" y="7354"/>
                    <a:pt x="7355" y="5713"/>
                    <a:pt x="7355" y="3708"/>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5700800" y="1968675"/>
              <a:ext cx="259850" cy="259825"/>
            </a:xfrm>
            <a:custGeom>
              <a:avLst/>
              <a:gdLst/>
              <a:ahLst/>
              <a:cxnLst/>
              <a:rect l="l" t="t" r="r" b="b"/>
              <a:pathLst>
                <a:path w="10394" h="10393" extrusionOk="0">
                  <a:moveTo>
                    <a:pt x="5167" y="0"/>
                  </a:moveTo>
                  <a:cubicBezTo>
                    <a:pt x="2310" y="0"/>
                    <a:pt x="1" y="2370"/>
                    <a:pt x="1" y="5227"/>
                  </a:cubicBezTo>
                  <a:cubicBezTo>
                    <a:pt x="1" y="8083"/>
                    <a:pt x="2310" y="10392"/>
                    <a:pt x="5167" y="10392"/>
                  </a:cubicBezTo>
                  <a:cubicBezTo>
                    <a:pt x="8084" y="10392"/>
                    <a:pt x="10393" y="8083"/>
                    <a:pt x="10393" y="5227"/>
                  </a:cubicBezTo>
                  <a:cubicBezTo>
                    <a:pt x="10393" y="237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5738800" y="2006650"/>
              <a:ext cx="183850" cy="183875"/>
            </a:xfrm>
            <a:custGeom>
              <a:avLst/>
              <a:gdLst/>
              <a:ahLst/>
              <a:cxnLst/>
              <a:rect l="l" t="t" r="r" b="b"/>
              <a:pathLst>
                <a:path w="7354" h="7355" extrusionOk="0">
                  <a:moveTo>
                    <a:pt x="3647" y="0"/>
                  </a:moveTo>
                  <a:cubicBezTo>
                    <a:pt x="1641" y="0"/>
                    <a:pt x="0" y="1641"/>
                    <a:pt x="0" y="3708"/>
                  </a:cubicBezTo>
                  <a:cubicBezTo>
                    <a:pt x="0" y="5713"/>
                    <a:pt x="1641" y="7354"/>
                    <a:pt x="3647" y="7354"/>
                  </a:cubicBezTo>
                  <a:cubicBezTo>
                    <a:pt x="5713" y="7354"/>
                    <a:pt x="7354" y="5713"/>
                    <a:pt x="7354" y="3708"/>
                  </a:cubicBezTo>
                  <a:cubicBezTo>
                    <a:pt x="7354" y="1641"/>
                    <a:pt x="5713" y="0"/>
                    <a:pt x="364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5407575" y="2289250"/>
              <a:ext cx="259825" cy="259825"/>
            </a:xfrm>
            <a:custGeom>
              <a:avLst/>
              <a:gdLst/>
              <a:ahLst/>
              <a:cxnLst/>
              <a:rect l="l" t="t" r="r" b="b"/>
              <a:pathLst>
                <a:path w="10393" h="10393" extrusionOk="0">
                  <a:moveTo>
                    <a:pt x="5227" y="0"/>
                  </a:moveTo>
                  <a:cubicBezTo>
                    <a:pt x="2310" y="0"/>
                    <a:pt x="1" y="2310"/>
                    <a:pt x="1" y="5166"/>
                  </a:cubicBezTo>
                  <a:cubicBezTo>
                    <a:pt x="1" y="8023"/>
                    <a:pt x="2310" y="10393"/>
                    <a:pt x="5227" y="10393"/>
                  </a:cubicBezTo>
                  <a:cubicBezTo>
                    <a:pt x="8084" y="10393"/>
                    <a:pt x="10393" y="8023"/>
                    <a:pt x="10393" y="5166"/>
                  </a:cubicBezTo>
                  <a:cubicBezTo>
                    <a:pt x="10393" y="231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5445550" y="2327225"/>
              <a:ext cx="183875" cy="183875"/>
            </a:xfrm>
            <a:custGeom>
              <a:avLst/>
              <a:gdLst/>
              <a:ahLst/>
              <a:cxnLst/>
              <a:rect l="l" t="t" r="r" b="b"/>
              <a:pathLst>
                <a:path w="7355" h="7355" extrusionOk="0">
                  <a:moveTo>
                    <a:pt x="3708" y="1"/>
                  </a:moveTo>
                  <a:cubicBezTo>
                    <a:pt x="1642" y="1"/>
                    <a:pt x="1" y="1642"/>
                    <a:pt x="1" y="3647"/>
                  </a:cubicBezTo>
                  <a:cubicBezTo>
                    <a:pt x="1" y="5653"/>
                    <a:pt x="1642" y="7354"/>
                    <a:pt x="3708" y="7354"/>
                  </a:cubicBezTo>
                  <a:cubicBezTo>
                    <a:pt x="5714" y="7354"/>
                    <a:pt x="7355" y="5653"/>
                    <a:pt x="7355" y="3647"/>
                  </a:cubicBezTo>
                  <a:cubicBezTo>
                    <a:pt x="7355" y="1642"/>
                    <a:pt x="5714" y="1"/>
                    <a:pt x="3708"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5700800" y="2289250"/>
              <a:ext cx="259850" cy="259825"/>
            </a:xfrm>
            <a:custGeom>
              <a:avLst/>
              <a:gdLst/>
              <a:ahLst/>
              <a:cxnLst/>
              <a:rect l="l" t="t" r="r" b="b"/>
              <a:pathLst>
                <a:path w="10394" h="10393" extrusionOk="0">
                  <a:moveTo>
                    <a:pt x="5167" y="0"/>
                  </a:moveTo>
                  <a:cubicBezTo>
                    <a:pt x="2310" y="0"/>
                    <a:pt x="1" y="2310"/>
                    <a:pt x="1" y="5166"/>
                  </a:cubicBezTo>
                  <a:cubicBezTo>
                    <a:pt x="1" y="8023"/>
                    <a:pt x="2310" y="10393"/>
                    <a:pt x="5167" y="10393"/>
                  </a:cubicBezTo>
                  <a:cubicBezTo>
                    <a:pt x="8084" y="10393"/>
                    <a:pt x="10393" y="8023"/>
                    <a:pt x="10393" y="5166"/>
                  </a:cubicBezTo>
                  <a:cubicBezTo>
                    <a:pt x="10393" y="231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5738800" y="2327225"/>
              <a:ext cx="183850" cy="183875"/>
            </a:xfrm>
            <a:custGeom>
              <a:avLst/>
              <a:gdLst/>
              <a:ahLst/>
              <a:cxnLst/>
              <a:rect l="l" t="t" r="r" b="b"/>
              <a:pathLst>
                <a:path w="7354" h="7355" extrusionOk="0">
                  <a:moveTo>
                    <a:pt x="3647" y="1"/>
                  </a:moveTo>
                  <a:cubicBezTo>
                    <a:pt x="1641" y="1"/>
                    <a:pt x="0" y="1642"/>
                    <a:pt x="0" y="3647"/>
                  </a:cubicBezTo>
                  <a:cubicBezTo>
                    <a:pt x="0" y="5653"/>
                    <a:pt x="1641" y="7354"/>
                    <a:pt x="3647" y="7354"/>
                  </a:cubicBezTo>
                  <a:cubicBezTo>
                    <a:pt x="5713" y="7354"/>
                    <a:pt x="7354" y="5653"/>
                    <a:pt x="7354" y="3647"/>
                  </a:cubicBezTo>
                  <a:cubicBezTo>
                    <a:pt x="7354" y="1642"/>
                    <a:pt x="5713" y="1"/>
                    <a:pt x="3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5407575" y="2608325"/>
              <a:ext cx="259825" cy="259825"/>
            </a:xfrm>
            <a:custGeom>
              <a:avLst/>
              <a:gdLst/>
              <a:ahLst/>
              <a:cxnLst/>
              <a:rect l="l" t="t" r="r" b="b"/>
              <a:pathLst>
                <a:path w="10393" h="10393" extrusionOk="0">
                  <a:moveTo>
                    <a:pt x="5227" y="0"/>
                  </a:moveTo>
                  <a:cubicBezTo>
                    <a:pt x="2310" y="0"/>
                    <a:pt x="1" y="2309"/>
                    <a:pt x="1" y="5166"/>
                  </a:cubicBezTo>
                  <a:cubicBezTo>
                    <a:pt x="1" y="8083"/>
                    <a:pt x="2310" y="10392"/>
                    <a:pt x="5227" y="10392"/>
                  </a:cubicBezTo>
                  <a:cubicBezTo>
                    <a:pt x="8084" y="10392"/>
                    <a:pt x="10393" y="8083"/>
                    <a:pt x="10393" y="5166"/>
                  </a:cubicBezTo>
                  <a:cubicBezTo>
                    <a:pt x="10393" y="2309"/>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5445550" y="2646300"/>
              <a:ext cx="183875" cy="183875"/>
            </a:xfrm>
            <a:custGeom>
              <a:avLst/>
              <a:gdLst/>
              <a:ahLst/>
              <a:cxnLst/>
              <a:rect l="l" t="t" r="r" b="b"/>
              <a:pathLst>
                <a:path w="7355" h="7355" extrusionOk="0">
                  <a:moveTo>
                    <a:pt x="3708" y="0"/>
                  </a:moveTo>
                  <a:cubicBezTo>
                    <a:pt x="1642" y="0"/>
                    <a:pt x="1" y="1641"/>
                    <a:pt x="1" y="3647"/>
                  </a:cubicBezTo>
                  <a:cubicBezTo>
                    <a:pt x="1" y="5713"/>
                    <a:pt x="1642" y="7354"/>
                    <a:pt x="3708" y="7354"/>
                  </a:cubicBezTo>
                  <a:cubicBezTo>
                    <a:pt x="5714" y="7354"/>
                    <a:pt x="7355" y="5713"/>
                    <a:pt x="7355" y="3647"/>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5700800" y="2608325"/>
              <a:ext cx="259850" cy="259825"/>
            </a:xfrm>
            <a:custGeom>
              <a:avLst/>
              <a:gdLst/>
              <a:ahLst/>
              <a:cxnLst/>
              <a:rect l="l" t="t" r="r" b="b"/>
              <a:pathLst>
                <a:path w="10394" h="10393" extrusionOk="0">
                  <a:moveTo>
                    <a:pt x="5167" y="0"/>
                  </a:moveTo>
                  <a:cubicBezTo>
                    <a:pt x="2310" y="0"/>
                    <a:pt x="1" y="2309"/>
                    <a:pt x="1" y="5166"/>
                  </a:cubicBezTo>
                  <a:cubicBezTo>
                    <a:pt x="1" y="8083"/>
                    <a:pt x="2310" y="10392"/>
                    <a:pt x="5167" y="10392"/>
                  </a:cubicBezTo>
                  <a:cubicBezTo>
                    <a:pt x="8084" y="10392"/>
                    <a:pt x="10393" y="8083"/>
                    <a:pt x="10393" y="5166"/>
                  </a:cubicBezTo>
                  <a:cubicBezTo>
                    <a:pt x="10393" y="2309"/>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5738800" y="2646300"/>
              <a:ext cx="183850" cy="183875"/>
            </a:xfrm>
            <a:custGeom>
              <a:avLst/>
              <a:gdLst/>
              <a:ahLst/>
              <a:cxnLst/>
              <a:rect l="l" t="t" r="r" b="b"/>
              <a:pathLst>
                <a:path w="7354" h="7355" extrusionOk="0">
                  <a:moveTo>
                    <a:pt x="3647" y="0"/>
                  </a:moveTo>
                  <a:cubicBezTo>
                    <a:pt x="1641" y="0"/>
                    <a:pt x="0" y="1641"/>
                    <a:pt x="0" y="3647"/>
                  </a:cubicBezTo>
                  <a:cubicBezTo>
                    <a:pt x="0" y="5713"/>
                    <a:pt x="1641" y="7354"/>
                    <a:pt x="3647" y="7354"/>
                  </a:cubicBezTo>
                  <a:cubicBezTo>
                    <a:pt x="5713" y="7354"/>
                    <a:pt x="7354" y="5713"/>
                    <a:pt x="7354" y="3647"/>
                  </a:cubicBezTo>
                  <a:cubicBezTo>
                    <a:pt x="7354" y="1641"/>
                    <a:pt x="5713" y="0"/>
                    <a:pt x="3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5398450" y="2927425"/>
              <a:ext cx="279600" cy="260125"/>
            </a:xfrm>
            <a:custGeom>
              <a:avLst/>
              <a:gdLst/>
              <a:ahLst/>
              <a:cxnLst/>
              <a:rect l="l" t="t" r="r" b="b"/>
              <a:pathLst>
                <a:path w="11184" h="10405" extrusionOk="0">
                  <a:moveTo>
                    <a:pt x="5526" y="1"/>
                  </a:moveTo>
                  <a:cubicBezTo>
                    <a:pt x="5268" y="1"/>
                    <a:pt x="5005" y="20"/>
                    <a:pt x="4741" y="59"/>
                  </a:cubicBezTo>
                  <a:cubicBezTo>
                    <a:pt x="1885" y="546"/>
                    <a:pt x="1" y="3220"/>
                    <a:pt x="426" y="6076"/>
                  </a:cubicBezTo>
                  <a:cubicBezTo>
                    <a:pt x="862" y="8582"/>
                    <a:pt x="3057" y="10405"/>
                    <a:pt x="5521" y="10405"/>
                  </a:cubicBezTo>
                  <a:cubicBezTo>
                    <a:pt x="5805" y="10405"/>
                    <a:pt x="6093" y="10381"/>
                    <a:pt x="6382" y="10330"/>
                  </a:cubicBezTo>
                  <a:cubicBezTo>
                    <a:pt x="9239" y="9905"/>
                    <a:pt x="11183" y="7231"/>
                    <a:pt x="10697" y="4374"/>
                  </a:cubicBezTo>
                  <a:cubicBezTo>
                    <a:pt x="10256" y="1837"/>
                    <a:pt x="8063" y="1"/>
                    <a:pt x="5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5433400" y="2965800"/>
              <a:ext cx="208175" cy="183850"/>
            </a:xfrm>
            <a:custGeom>
              <a:avLst/>
              <a:gdLst/>
              <a:ahLst/>
              <a:cxnLst/>
              <a:rect l="l" t="t" r="r" b="b"/>
              <a:pathLst>
                <a:path w="8327" h="7354" extrusionOk="0">
                  <a:moveTo>
                    <a:pt x="4180" y="1"/>
                  </a:moveTo>
                  <a:cubicBezTo>
                    <a:pt x="2742" y="1"/>
                    <a:pt x="1386" y="857"/>
                    <a:pt x="791" y="2232"/>
                  </a:cubicBezTo>
                  <a:cubicBezTo>
                    <a:pt x="1" y="4116"/>
                    <a:pt x="912" y="6304"/>
                    <a:pt x="2736" y="7094"/>
                  </a:cubicBezTo>
                  <a:cubicBezTo>
                    <a:pt x="3189" y="7269"/>
                    <a:pt x="3661" y="7353"/>
                    <a:pt x="4126" y="7353"/>
                  </a:cubicBezTo>
                  <a:cubicBezTo>
                    <a:pt x="5592" y="7353"/>
                    <a:pt x="6998" y="6518"/>
                    <a:pt x="7597" y="5088"/>
                  </a:cubicBezTo>
                  <a:cubicBezTo>
                    <a:pt x="8327" y="3204"/>
                    <a:pt x="7476" y="1077"/>
                    <a:pt x="5592" y="287"/>
                  </a:cubicBezTo>
                  <a:cubicBezTo>
                    <a:pt x="5128" y="92"/>
                    <a:pt x="4649" y="1"/>
                    <a:pt x="4180" y="1"/>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5690175" y="2927425"/>
              <a:ext cx="279575" cy="260125"/>
            </a:xfrm>
            <a:custGeom>
              <a:avLst/>
              <a:gdLst/>
              <a:ahLst/>
              <a:cxnLst/>
              <a:rect l="l" t="t" r="r" b="b"/>
              <a:pathLst>
                <a:path w="11183" h="10405" extrusionOk="0">
                  <a:moveTo>
                    <a:pt x="5573" y="1"/>
                  </a:moveTo>
                  <a:cubicBezTo>
                    <a:pt x="5318" y="1"/>
                    <a:pt x="5060" y="20"/>
                    <a:pt x="4802" y="59"/>
                  </a:cubicBezTo>
                  <a:cubicBezTo>
                    <a:pt x="1945" y="546"/>
                    <a:pt x="1" y="3220"/>
                    <a:pt x="487" y="6076"/>
                  </a:cubicBezTo>
                  <a:cubicBezTo>
                    <a:pt x="868" y="8582"/>
                    <a:pt x="3057" y="10405"/>
                    <a:pt x="5564" y="10405"/>
                  </a:cubicBezTo>
                  <a:cubicBezTo>
                    <a:pt x="5853" y="10405"/>
                    <a:pt x="6147" y="10381"/>
                    <a:pt x="6443" y="10330"/>
                  </a:cubicBezTo>
                  <a:cubicBezTo>
                    <a:pt x="9238" y="9905"/>
                    <a:pt x="11183" y="7231"/>
                    <a:pt x="10758" y="4374"/>
                  </a:cubicBezTo>
                  <a:cubicBezTo>
                    <a:pt x="10316" y="1837"/>
                    <a:pt x="8073"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5726650" y="2965800"/>
              <a:ext cx="208175" cy="183850"/>
            </a:xfrm>
            <a:custGeom>
              <a:avLst/>
              <a:gdLst/>
              <a:ahLst/>
              <a:cxnLst/>
              <a:rect l="l" t="t" r="r" b="b"/>
              <a:pathLst>
                <a:path w="8327" h="7354" extrusionOk="0">
                  <a:moveTo>
                    <a:pt x="4171" y="1"/>
                  </a:moveTo>
                  <a:cubicBezTo>
                    <a:pt x="2718" y="1"/>
                    <a:pt x="1340" y="857"/>
                    <a:pt x="790" y="2232"/>
                  </a:cubicBezTo>
                  <a:cubicBezTo>
                    <a:pt x="0" y="4116"/>
                    <a:pt x="851" y="6304"/>
                    <a:pt x="2735" y="7094"/>
                  </a:cubicBezTo>
                  <a:cubicBezTo>
                    <a:pt x="3189" y="7269"/>
                    <a:pt x="3656" y="7353"/>
                    <a:pt x="4116" y="7353"/>
                  </a:cubicBezTo>
                  <a:cubicBezTo>
                    <a:pt x="5566" y="7353"/>
                    <a:pt x="6936" y="6518"/>
                    <a:pt x="7536" y="5088"/>
                  </a:cubicBezTo>
                  <a:cubicBezTo>
                    <a:pt x="8326" y="3204"/>
                    <a:pt x="7475" y="1077"/>
                    <a:pt x="5591" y="287"/>
                  </a:cubicBezTo>
                  <a:cubicBezTo>
                    <a:pt x="5127" y="92"/>
                    <a:pt x="4645" y="1"/>
                    <a:pt x="4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2"/>
          <p:cNvGrpSpPr/>
          <p:nvPr/>
        </p:nvGrpSpPr>
        <p:grpSpPr>
          <a:xfrm rot="978564">
            <a:off x="963531" y="4428009"/>
            <a:ext cx="858919" cy="496120"/>
            <a:chOff x="3265275" y="2122650"/>
            <a:chExt cx="1900750" cy="1098000"/>
          </a:xfrm>
        </p:grpSpPr>
        <p:sp>
          <p:nvSpPr>
            <p:cNvPr id="333" name="Google Shape;333;p32"/>
            <p:cNvSpPr/>
            <p:nvPr/>
          </p:nvSpPr>
          <p:spPr>
            <a:xfrm>
              <a:off x="3265275" y="2122650"/>
              <a:ext cx="594100" cy="842725"/>
            </a:xfrm>
            <a:custGeom>
              <a:avLst/>
              <a:gdLst/>
              <a:ahLst/>
              <a:cxnLst/>
              <a:rect l="l" t="t" r="r" b="b"/>
              <a:pathLst>
                <a:path w="23764" h="33709" extrusionOk="0">
                  <a:moveTo>
                    <a:pt x="7070" y="0"/>
                  </a:moveTo>
                  <a:cubicBezTo>
                    <a:pt x="6106" y="0"/>
                    <a:pt x="5144" y="260"/>
                    <a:pt x="4316" y="769"/>
                  </a:cubicBezTo>
                  <a:cubicBezTo>
                    <a:pt x="1520" y="2471"/>
                    <a:pt x="1" y="6361"/>
                    <a:pt x="183" y="11526"/>
                  </a:cubicBezTo>
                  <a:cubicBezTo>
                    <a:pt x="426" y="19123"/>
                    <a:pt x="2067" y="28969"/>
                    <a:pt x="8266" y="32433"/>
                  </a:cubicBezTo>
                  <a:cubicBezTo>
                    <a:pt x="9786" y="33284"/>
                    <a:pt x="11487" y="33709"/>
                    <a:pt x="13250" y="33709"/>
                  </a:cubicBezTo>
                  <a:cubicBezTo>
                    <a:pt x="16288" y="33709"/>
                    <a:pt x="19813" y="32554"/>
                    <a:pt x="23764" y="30245"/>
                  </a:cubicBezTo>
                  <a:lnTo>
                    <a:pt x="23277" y="29455"/>
                  </a:lnTo>
                  <a:cubicBezTo>
                    <a:pt x="19493" y="31634"/>
                    <a:pt x="16142" y="32730"/>
                    <a:pt x="13269" y="32730"/>
                  </a:cubicBezTo>
                  <a:cubicBezTo>
                    <a:pt x="11574" y="32730"/>
                    <a:pt x="10045" y="32349"/>
                    <a:pt x="8692" y="31582"/>
                  </a:cubicBezTo>
                  <a:cubicBezTo>
                    <a:pt x="5471" y="29819"/>
                    <a:pt x="1581" y="24836"/>
                    <a:pt x="1095" y="11405"/>
                  </a:cubicBezTo>
                  <a:cubicBezTo>
                    <a:pt x="973" y="6664"/>
                    <a:pt x="2310" y="3018"/>
                    <a:pt x="4802" y="1499"/>
                  </a:cubicBezTo>
                  <a:cubicBezTo>
                    <a:pt x="5508" y="1050"/>
                    <a:pt x="6315" y="821"/>
                    <a:pt x="7116" y="821"/>
                  </a:cubicBezTo>
                  <a:cubicBezTo>
                    <a:pt x="7834" y="821"/>
                    <a:pt x="8546" y="1004"/>
                    <a:pt x="9178" y="1377"/>
                  </a:cubicBezTo>
                  <a:cubicBezTo>
                    <a:pt x="11123" y="2532"/>
                    <a:pt x="12217" y="4902"/>
                    <a:pt x="12217" y="8001"/>
                  </a:cubicBezTo>
                  <a:cubicBezTo>
                    <a:pt x="12217" y="13532"/>
                    <a:pt x="13371" y="16996"/>
                    <a:pt x="15498" y="18333"/>
                  </a:cubicBezTo>
                  <a:cubicBezTo>
                    <a:pt x="16152" y="18675"/>
                    <a:pt x="16869" y="18842"/>
                    <a:pt x="17584" y="18842"/>
                  </a:cubicBezTo>
                  <a:cubicBezTo>
                    <a:pt x="18266" y="18842"/>
                    <a:pt x="18947" y="18690"/>
                    <a:pt x="19570" y="18394"/>
                  </a:cubicBezTo>
                  <a:lnTo>
                    <a:pt x="19145" y="17604"/>
                  </a:lnTo>
                  <a:cubicBezTo>
                    <a:pt x="18673" y="17840"/>
                    <a:pt x="18144" y="17961"/>
                    <a:pt x="17613" y="17961"/>
                  </a:cubicBezTo>
                  <a:cubicBezTo>
                    <a:pt x="17050" y="17961"/>
                    <a:pt x="16485" y="17825"/>
                    <a:pt x="15985" y="17543"/>
                  </a:cubicBezTo>
                  <a:cubicBezTo>
                    <a:pt x="14648" y="16814"/>
                    <a:pt x="13128" y="14504"/>
                    <a:pt x="13128" y="8062"/>
                  </a:cubicBezTo>
                  <a:cubicBezTo>
                    <a:pt x="13128" y="4598"/>
                    <a:pt x="11913" y="1924"/>
                    <a:pt x="9603" y="648"/>
                  </a:cubicBezTo>
                  <a:cubicBezTo>
                    <a:pt x="8823" y="214"/>
                    <a:pt x="7945"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4573450" y="2124175"/>
              <a:ext cx="592575" cy="841350"/>
            </a:xfrm>
            <a:custGeom>
              <a:avLst/>
              <a:gdLst/>
              <a:ahLst/>
              <a:cxnLst/>
              <a:rect l="l" t="t" r="r" b="b"/>
              <a:pathLst>
                <a:path w="23703" h="33654" extrusionOk="0">
                  <a:moveTo>
                    <a:pt x="16633" y="0"/>
                  </a:moveTo>
                  <a:cubicBezTo>
                    <a:pt x="15758" y="0"/>
                    <a:pt x="14881" y="214"/>
                    <a:pt x="14100" y="648"/>
                  </a:cubicBezTo>
                  <a:cubicBezTo>
                    <a:pt x="11852" y="1924"/>
                    <a:pt x="10575" y="4598"/>
                    <a:pt x="10575" y="8062"/>
                  </a:cubicBezTo>
                  <a:cubicBezTo>
                    <a:pt x="10575" y="14504"/>
                    <a:pt x="8995" y="16813"/>
                    <a:pt x="7719" y="17543"/>
                  </a:cubicBezTo>
                  <a:cubicBezTo>
                    <a:pt x="7218" y="17824"/>
                    <a:pt x="6653" y="17961"/>
                    <a:pt x="6090" y="17961"/>
                  </a:cubicBezTo>
                  <a:cubicBezTo>
                    <a:pt x="5560" y="17961"/>
                    <a:pt x="5030" y="17839"/>
                    <a:pt x="4559" y="17604"/>
                  </a:cubicBezTo>
                  <a:lnTo>
                    <a:pt x="4133" y="18394"/>
                  </a:lnTo>
                  <a:cubicBezTo>
                    <a:pt x="4757" y="18721"/>
                    <a:pt x="5440" y="18888"/>
                    <a:pt x="6124" y="18888"/>
                  </a:cubicBezTo>
                  <a:cubicBezTo>
                    <a:pt x="6838" y="18888"/>
                    <a:pt x="7553" y="18705"/>
                    <a:pt x="8205" y="18333"/>
                  </a:cubicBezTo>
                  <a:cubicBezTo>
                    <a:pt x="10393" y="17057"/>
                    <a:pt x="11487" y="13592"/>
                    <a:pt x="11487" y="8062"/>
                  </a:cubicBezTo>
                  <a:cubicBezTo>
                    <a:pt x="11487" y="4962"/>
                    <a:pt x="12581" y="2532"/>
                    <a:pt x="14526" y="1438"/>
                  </a:cubicBezTo>
                  <a:cubicBezTo>
                    <a:pt x="15157" y="1064"/>
                    <a:pt x="15870" y="881"/>
                    <a:pt x="16587" y="881"/>
                  </a:cubicBezTo>
                  <a:cubicBezTo>
                    <a:pt x="17389" y="881"/>
                    <a:pt x="18196" y="1110"/>
                    <a:pt x="18901" y="1559"/>
                  </a:cubicBezTo>
                  <a:cubicBezTo>
                    <a:pt x="21454" y="3078"/>
                    <a:pt x="22791" y="6664"/>
                    <a:pt x="22609" y="11465"/>
                  </a:cubicBezTo>
                  <a:cubicBezTo>
                    <a:pt x="22183" y="24836"/>
                    <a:pt x="18233" y="29819"/>
                    <a:pt x="15012" y="31642"/>
                  </a:cubicBezTo>
                  <a:cubicBezTo>
                    <a:pt x="13656" y="32388"/>
                    <a:pt x="12132" y="32764"/>
                    <a:pt x="10440" y="32764"/>
                  </a:cubicBezTo>
                  <a:cubicBezTo>
                    <a:pt x="7581" y="32764"/>
                    <a:pt x="4243" y="31691"/>
                    <a:pt x="426" y="29515"/>
                  </a:cubicBezTo>
                  <a:lnTo>
                    <a:pt x="1" y="30305"/>
                  </a:lnTo>
                  <a:cubicBezTo>
                    <a:pt x="3890" y="32493"/>
                    <a:pt x="7415" y="33648"/>
                    <a:pt x="10454" y="33648"/>
                  </a:cubicBezTo>
                  <a:cubicBezTo>
                    <a:pt x="10564" y="33652"/>
                    <a:pt x="10675" y="33654"/>
                    <a:pt x="10785" y="33654"/>
                  </a:cubicBezTo>
                  <a:cubicBezTo>
                    <a:pt x="12429" y="33654"/>
                    <a:pt x="14013" y="33230"/>
                    <a:pt x="15437" y="32432"/>
                  </a:cubicBezTo>
                  <a:cubicBezTo>
                    <a:pt x="21697" y="28968"/>
                    <a:pt x="23277" y="19123"/>
                    <a:pt x="23520" y="11526"/>
                  </a:cubicBezTo>
                  <a:cubicBezTo>
                    <a:pt x="23702" y="6360"/>
                    <a:pt x="22183" y="2471"/>
                    <a:pt x="19388" y="769"/>
                  </a:cubicBezTo>
                  <a:cubicBezTo>
                    <a:pt x="18559" y="259"/>
                    <a:pt x="17597" y="0"/>
                    <a:pt x="16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3674000" y="2324200"/>
              <a:ext cx="1112175" cy="896450"/>
            </a:xfrm>
            <a:custGeom>
              <a:avLst/>
              <a:gdLst/>
              <a:ahLst/>
              <a:cxnLst/>
              <a:rect l="l" t="t" r="r" b="b"/>
              <a:pathLst>
                <a:path w="44487" h="35858" extrusionOk="0">
                  <a:moveTo>
                    <a:pt x="21514" y="0"/>
                  </a:moveTo>
                  <a:cubicBezTo>
                    <a:pt x="15558" y="0"/>
                    <a:pt x="2978" y="4619"/>
                    <a:pt x="1884" y="7232"/>
                  </a:cubicBezTo>
                  <a:cubicBezTo>
                    <a:pt x="243" y="11061"/>
                    <a:pt x="0" y="24006"/>
                    <a:pt x="1884" y="25343"/>
                  </a:cubicBezTo>
                  <a:cubicBezTo>
                    <a:pt x="3762" y="26736"/>
                    <a:pt x="18801" y="35857"/>
                    <a:pt x="21488" y="35857"/>
                  </a:cubicBezTo>
                  <a:cubicBezTo>
                    <a:pt x="21497" y="35857"/>
                    <a:pt x="21506" y="35857"/>
                    <a:pt x="21514" y="35857"/>
                  </a:cubicBezTo>
                  <a:cubicBezTo>
                    <a:pt x="23641" y="35796"/>
                    <a:pt x="36829" y="29780"/>
                    <a:pt x="41934" y="27409"/>
                  </a:cubicBezTo>
                  <a:cubicBezTo>
                    <a:pt x="43211" y="26802"/>
                    <a:pt x="44062" y="25586"/>
                    <a:pt x="44183" y="24249"/>
                  </a:cubicBezTo>
                  <a:cubicBezTo>
                    <a:pt x="44487" y="19630"/>
                    <a:pt x="44001" y="10028"/>
                    <a:pt x="43332" y="7962"/>
                  </a:cubicBezTo>
                  <a:cubicBezTo>
                    <a:pt x="42421" y="5227"/>
                    <a:pt x="27531" y="0"/>
                    <a:pt x="21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4211850" y="2324200"/>
              <a:ext cx="574325" cy="896450"/>
            </a:xfrm>
            <a:custGeom>
              <a:avLst/>
              <a:gdLst/>
              <a:ahLst/>
              <a:cxnLst/>
              <a:rect l="l" t="t" r="r" b="b"/>
              <a:pathLst>
                <a:path w="22973" h="35858" extrusionOk="0">
                  <a:moveTo>
                    <a:pt x="0" y="0"/>
                  </a:moveTo>
                  <a:lnTo>
                    <a:pt x="0" y="35857"/>
                  </a:lnTo>
                  <a:cubicBezTo>
                    <a:pt x="2127" y="35796"/>
                    <a:pt x="15315" y="29780"/>
                    <a:pt x="20420" y="27409"/>
                  </a:cubicBezTo>
                  <a:cubicBezTo>
                    <a:pt x="21697" y="26802"/>
                    <a:pt x="22548" y="25586"/>
                    <a:pt x="22669" y="24249"/>
                  </a:cubicBezTo>
                  <a:cubicBezTo>
                    <a:pt x="22973" y="19630"/>
                    <a:pt x="22487" y="10028"/>
                    <a:pt x="21818" y="7962"/>
                  </a:cubicBezTo>
                  <a:cubicBezTo>
                    <a:pt x="20907" y="5227"/>
                    <a:pt x="6017" y="0"/>
                    <a:pt x="0" y="0"/>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3783375" y="2574875"/>
              <a:ext cx="919250" cy="69275"/>
            </a:xfrm>
            <a:custGeom>
              <a:avLst/>
              <a:gdLst/>
              <a:ahLst/>
              <a:cxnLst/>
              <a:rect l="l" t="t" r="r" b="b"/>
              <a:pathLst>
                <a:path w="36770" h="2771" extrusionOk="0">
                  <a:moveTo>
                    <a:pt x="36769" y="1"/>
                  </a:moveTo>
                  <a:cubicBezTo>
                    <a:pt x="31691" y="865"/>
                    <a:pt x="23864" y="1105"/>
                    <a:pt x="16735" y="1105"/>
                  </a:cubicBezTo>
                  <a:cubicBezTo>
                    <a:pt x="7823" y="1105"/>
                    <a:pt x="1" y="730"/>
                    <a:pt x="1" y="730"/>
                  </a:cubicBezTo>
                  <a:lnTo>
                    <a:pt x="1" y="730"/>
                  </a:lnTo>
                  <a:cubicBezTo>
                    <a:pt x="1" y="730"/>
                    <a:pt x="8728" y="2771"/>
                    <a:pt x="18991" y="2771"/>
                  </a:cubicBezTo>
                  <a:cubicBezTo>
                    <a:pt x="24863" y="2771"/>
                    <a:pt x="31239" y="2102"/>
                    <a:pt x="36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3783375" y="2796725"/>
              <a:ext cx="899500" cy="143225"/>
            </a:xfrm>
            <a:custGeom>
              <a:avLst/>
              <a:gdLst/>
              <a:ahLst/>
              <a:cxnLst/>
              <a:rect l="l" t="t" r="r" b="b"/>
              <a:pathLst>
                <a:path w="35980" h="5729" extrusionOk="0">
                  <a:moveTo>
                    <a:pt x="1" y="0"/>
                  </a:moveTo>
                  <a:cubicBezTo>
                    <a:pt x="2" y="0"/>
                    <a:pt x="8899" y="5729"/>
                    <a:pt x="20567" y="5729"/>
                  </a:cubicBezTo>
                  <a:cubicBezTo>
                    <a:pt x="25377" y="5729"/>
                    <a:pt x="30657" y="4755"/>
                    <a:pt x="35979" y="2006"/>
                  </a:cubicBezTo>
                  <a:lnTo>
                    <a:pt x="35979" y="2006"/>
                  </a:lnTo>
                  <a:cubicBezTo>
                    <a:pt x="31728" y="4080"/>
                    <a:pt x="27013" y="4824"/>
                    <a:pt x="22434" y="4824"/>
                  </a:cubicBezTo>
                  <a:cubicBezTo>
                    <a:pt x="10778" y="4824"/>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2"/>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 name="Google Shape;15;p3"/>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17" name="Google Shape;17;p3"/>
          <p:cNvSpPr txBox="1">
            <a:spLocks noGrp="1"/>
          </p:cNvSpPr>
          <p:nvPr>
            <p:ph type="subTitle" idx="1"/>
          </p:nvPr>
        </p:nvSpPr>
        <p:spPr>
          <a:xfrm flipH="1">
            <a:off x="609425" y="3649684"/>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CUSTOM_1_1_1_2_3_1">
    <p:bg>
      <p:bgPr>
        <a:solidFill>
          <a:schemeClr val="lt2"/>
        </a:solidFill>
        <a:effectLst/>
      </p:bgPr>
    </p:bg>
    <p:spTree>
      <p:nvGrpSpPr>
        <p:cNvPr id="1" name="Shape 340"/>
        <p:cNvGrpSpPr/>
        <p:nvPr/>
      </p:nvGrpSpPr>
      <p:grpSpPr>
        <a:xfrm>
          <a:off x="0" y="0"/>
          <a:ext cx="0" cy="0"/>
          <a:chOff x="0" y="0"/>
          <a:chExt cx="0" cy="0"/>
        </a:xfrm>
      </p:grpSpPr>
      <p:pic>
        <p:nvPicPr>
          <p:cNvPr id="341" name="Google Shape;341;p33"/>
          <p:cNvPicPr preferRelativeResize="0"/>
          <p:nvPr/>
        </p:nvPicPr>
        <p:blipFill rotWithShape="1">
          <a:blip r:embed="rId2">
            <a:alphaModFix/>
          </a:blip>
          <a:srcRect l="11620" r="3991"/>
          <a:stretch/>
        </p:blipFill>
        <p:spPr>
          <a:xfrm>
            <a:off x="1776125" y="0"/>
            <a:ext cx="7256070" cy="4836600"/>
          </a:xfrm>
          <a:prstGeom prst="rect">
            <a:avLst/>
          </a:prstGeom>
          <a:noFill/>
          <a:ln>
            <a:noFill/>
          </a:ln>
        </p:spPr>
      </p:pic>
      <p:sp>
        <p:nvSpPr>
          <p:cNvPr id="342" name="Google Shape;342;p33"/>
          <p:cNvSpPr txBox="1">
            <a:spLocks noGrp="1"/>
          </p:cNvSpPr>
          <p:nvPr>
            <p:ph type="title" hasCustomPrompt="1"/>
          </p:nvPr>
        </p:nvSpPr>
        <p:spPr>
          <a:xfrm>
            <a:off x="609427" y="157580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43" name="Google Shape;343;p33"/>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344" name="Google Shape;344;p33"/>
          <p:cNvSpPr txBox="1">
            <a:spLocks noGrp="1"/>
          </p:cNvSpPr>
          <p:nvPr>
            <p:ph type="subTitle" idx="1"/>
          </p:nvPr>
        </p:nvSpPr>
        <p:spPr>
          <a:xfrm flipH="1">
            <a:off x="609425" y="364455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400">
                <a:solidFill>
                  <a:schemeClr val="lt1"/>
                </a:solidFill>
                <a:latin typeface="Oswald Light"/>
                <a:ea typeface="Oswald Light"/>
                <a:cs typeface="Oswald Light"/>
                <a:sym typeface="Oswald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25_1">
    <p:spTree>
      <p:nvGrpSpPr>
        <p:cNvPr id="1" name="Shape 345"/>
        <p:cNvGrpSpPr/>
        <p:nvPr/>
      </p:nvGrpSpPr>
      <p:grpSpPr>
        <a:xfrm>
          <a:off x="0" y="0"/>
          <a:ext cx="0" cy="0"/>
          <a:chOff x="0" y="0"/>
          <a:chExt cx="0" cy="0"/>
        </a:xfrm>
      </p:grpSpPr>
      <p:pic>
        <p:nvPicPr>
          <p:cNvPr id="346" name="Google Shape;346;p34"/>
          <p:cNvPicPr preferRelativeResize="0"/>
          <p:nvPr/>
        </p:nvPicPr>
        <p:blipFill rotWithShape="1">
          <a:blip r:embed="rId2">
            <a:alphaModFix/>
          </a:blip>
          <a:srcRect l="35119"/>
          <a:stretch/>
        </p:blipFill>
        <p:spPr>
          <a:xfrm>
            <a:off x="0" y="0"/>
            <a:ext cx="4750851" cy="5143500"/>
          </a:xfrm>
          <a:prstGeom prst="rect">
            <a:avLst/>
          </a:prstGeom>
          <a:noFill/>
          <a:ln>
            <a:noFill/>
          </a:ln>
        </p:spPr>
      </p:pic>
      <p:sp>
        <p:nvSpPr>
          <p:cNvPr id="347" name="Google Shape;347;p34"/>
          <p:cNvSpPr txBox="1">
            <a:spLocks noGrp="1"/>
          </p:cNvSpPr>
          <p:nvPr>
            <p:ph type="subTitle" idx="1"/>
          </p:nvPr>
        </p:nvSpPr>
        <p:spPr>
          <a:xfrm>
            <a:off x="6202201" y="3429375"/>
            <a:ext cx="19533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48" name="Google Shape;348;p34"/>
          <p:cNvSpPr txBox="1">
            <a:spLocks noGrp="1"/>
          </p:cNvSpPr>
          <p:nvPr>
            <p:ph type="subTitle" idx="2"/>
          </p:nvPr>
        </p:nvSpPr>
        <p:spPr>
          <a:xfrm>
            <a:off x="6202201" y="3125050"/>
            <a:ext cx="1953300" cy="40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49" name="Google Shape;349;p34"/>
          <p:cNvSpPr txBox="1">
            <a:spLocks noGrp="1"/>
          </p:cNvSpPr>
          <p:nvPr>
            <p:ph type="ctrTitle"/>
          </p:nvPr>
        </p:nvSpPr>
        <p:spPr>
          <a:xfrm>
            <a:off x="612650" y="4128125"/>
            <a:ext cx="7918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350" name="Google Shape;350;p34"/>
          <p:cNvSpPr txBox="1">
            <a:spLocks noGrp="1"/>
          </p:cNvSpPr>
          <p:nvPr>
            <p:ph type="subTitle" idx="3"/>
          </p:nvPr>
        </p:nvSpPr>
        <p:spPr>
          <a:xfrm>
            <a:off x="6202201" y="2281300"/>
            <a:ext cx="19533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51" name="Google Shape;351;p34"/>
          <p:cNvSpPr txBox="1">
            <a:spLocks noGrp="1"/>
          </p:cNvSpPr>
          <p:nvPr>
            <p:ph type="subTitle" idx="4"/>
          </p:nvPr>
        </p:nvSpPr>
        <p:spPr>
          <a:xfrm>
            <a:off x="6202201" y="1976975"/>
            <a:ext cx="1953300" cy="40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52" name="Google Shape;352;p34"/>
          <p:cNvSpPr txBox="1">
            <a:spLocks noGrp="1"/>
          </p:cNvSpPr>
          <p:nvPr>
            <p:ph type="subTitle" idx="5"/>
          </p:nvPr>
        </p:nvSpPr>
        <p:spPr>
          <a:xfrm>
            <a:off x="6202201" y="1133225"/>
            <a:ext cx="19533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53" name="Google Shape;353;p34"/>
          <p:cNvSpPr txBox="1">
            <a:spLocks noGrp="1"/>
          </p:cNvSpPr>
          <p:nvPr>
            <p:ph type="subTitle" idx="6"/>
          </p:nvPr>
        </p:nvSpPr>
        <p:spPr>
          <a:xfrm>
            <a:off x="6202201" y="828900"/>
            <a:ext cx="1953300" cy="40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54" name="Google Shape;354;p34"/>
          <p:cNvSpPr txBox="1">
            <a:spLocks noGrp="1"/>
          </p:cNvSpPr>
          <p:nvPr>
            <p:ph type="subTitle" idx="7"/>
          </p:nvPr>
        </p:nvSpPr>
        <p:spPr>
          <a:xfrm>
            <a:off x="988425" y="3429375"/>
            <a:ext cx="19533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55" name="Google Shape;355;p34"/>
          <p:cNvSpPr txBox="1">
            <a:spLocks noGrp="1"/>
          </p:cNvSpPr>
          <p:nvPr>
            <p:ph type="subTitle" idx="8"/>
          </p:nvPr>
        </p:nvSpPr>
        <p:spPr>
          <a:xfrm>
            <a:off x="988424" y="3125050"/>
            <a:ext cx="19533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56" name="Google Shape;356;p34"/>
          <p:cNvSpPr txBox="1">
            <a:spLocks noGrp="1"/>
          </p:cNvSpPr>
          <p:nvPr>
            <p:ph type="subTitle" idx="9"/>
          </p:nvPr>
        </p:nvSpPr>
        <p:spPr>
          <a:xfrm>
            <a:off x="988425" y="2281300"/>
            <a:ext cx="19533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57" name="Google Shape;357;p34"/>
          <p:cNvSpPr txBox="1">
            <a:spLocks noGrp="1"/>
          </p:cNvSpPr>
          <p:nvPr>
            <p:ph type="subTitle" idx="13"/>
          </p:nvPr>
        </p:nvSpPr>
        <p:spPr>
          <a:xfrm>
            <a:off x="988424" y="1976975"/>
            <a:ext cx="19533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58" name="Google Shape;358;p34"/>
          <p:cNvSpPr txBox="1">
            <a:spLocks noGrp="1"/>
          </p:cNvSpPr>
          <p:nvPr>
            <p:ph type="subTitle" idx="14"/>
          </p:nvPr>
        </p:nvSpPr>
        <p:spPr>
          <a:xfrm>
            <a:off x="988425" y="1133225"/>
            <a:ext cx="19533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59" name="Google Shape;359;p34"/>
          <p:cNvSpPr txBox="1">
            <a:spLocks noGrp="1"/>
          </p:cNvSpPr>
          <p:nvPr>
            <p:ph type="subTitle" idx="15"/>
          </p:nvPr>
        </p:nvSpPr>
        <p:spPr>
          <a:xfrm>
            <a:off x="988424" y="828900"/>
            <a:ext cx="19533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5">
  <p:cSld name="CUSTOM_24">
    <p:spTree>
      <p:nvGrpSpPr>
        <p:cNvPr id="1" name="Shape 364"/>
        <p:cNvGrpSpPr/>
        <p:nvPr/>
      </p:nvGrpSpPr>
      <p:grpSpPr>
        <a:xfrm>
          <a:off x="0" y="0"/>
          <a:ext cx="0" cy="0"/>
          <a:chOff x="0" y="0"/>
          <a:chExt cx="0" cy="0"/>
        </a:xfrm>
      </p:grpSpPr>
      <p:sp>
        <p:nvSpPr>
          <p:cNvPr id="365" name="Google Shape;365;p3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366" name="Google Shape;366;p36"/>
          <p:cNvSpPr txBox="1">
            <a:spLocks noGrp="1"/>
          </p:cNvSpPr>
          <p:nvPr>
            <p:ph type="subTitle" idx="1"/>
          </p:nvPr>
        </p:nvSpPr>
        <p:spPr>
          <a:xfrm>
            <a:off x="1232218" y="1560200"/>
            <a:ext cx="2226900" cy="79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100"/>
            </a:lvl2pPr>
            <a:lvl3pPr lvl="2" algn="ctr" rtl="0">
              <a:lnSpc>
                <a:spcPct val="100000"/>
              </a:lnSpc>
              <a:spcBef>
                <a:spcPts val="0"/>
              </a:spcBef>
              <a:spcAft>
                <a:spcPts val="0"/>
              </a:spcAft>
              <a:buSzPts val="1100"/>
              <a:buChar char="■"/>
              <a:defRPr sz="1100"/>
            </a:lvl3pPr>
            <a:lvl4pPr lvl="3" algn="ctr" rtl="0">
              <a:lnSpc>
                <a:spcPct val="100000"/>
              </a:lnSpc>
              <a:spcBef>
                <a:spcPts val="0"/>
              </a:spcBef>
              <a:spcAft>
                <a:spcPts val="0"/>
              </a:spcAft>
              <a:buSzPts val="1100"/>
              <a:buChar char="●"/>
              <a:defRPr sz="1100"/>
            </a:lvl4pPr>
            <a:lvl5pPr lvl="4" algn="ctr" rtl="0">
              <a:lnSpc>
                <a:spcPct val="100000"/>
              </a:lnSpc>
              <a:spcBef>
                <a:spcPts val="0"/>
              </a:spcBef>
              <a:spcAft>
                <a:spcPts val="0"/>
              </a:spcAft>
              <a:buSzPts val="1100"/>
              <a:buChar char="○"/>
              <a:defRPr sz="1100"/>
            </a:lvl5pPr>
            <a:lvl6pPr lvl="5" algn="ctr" rtl="0">
              <a:lnSpc>
                <a:spcPct val="100000"/>
              </a:lnSpc>
              <a:spcBef>
                <a:spcPts val="0"/>
              </a:spcBef>
              <a:spcAft>
                <a:spcPts val="0"/>
              </a:spcAft>
              <a:buSzPts val="1100"/>
              <a:buChar char="■"/>
              <a:defRPr sz="1100"/>
            </a:lvl6pPr>
            <a:lvl7pPr lvl="6" algn="ctr" rtl="0">
              <a:lnSpc>
                <a:spcPct val="100000"/>
              </a:lnSpc>
              <a:spcBef>
                <a:spcPts val="0"/>
              </a:spcBef>
              <a:spcAft>
                <a:spcPts val="0"/>
              </a:spcAft>
              <a:buSzPts val="1100"/>
              <a:buChar char="●"/>
              <a:defRPr sz="1100"/>
            </a:lvl7pPr>
            <a:lvl8pPr lvl="7" algn="ctr" rtl="0">
              <a:lnSpc>
                <a:spcPct val="100000"/>
              </a:lnSpc>
              <a:spcBef>
                <a:spcPts val="0"/>
              </a:spcBef>
              <a:spcAft>
                <a:spcPts val="0"/>
              </a:spcAft>
              <a:buSzPts val="1100"/>
              <a:buChar char="○"/>
              <a:defRPr sz="1100"/>
            </a:lvl8pPr>
            <a:lvl9pPr lvl="8" algn="ctr" rtl="0">
              <a:lnSpc>
                <a:spcPct val="100000"/>
              </a:lnSpc>
              <a:spcBef>
                <a:spcPts val="0"/>
              </a:spcBef>
              <a:spcAft>
                <a:spcPts val="0"/>
              </a:spcAft>
              <a:buSzPts val="1100"/>
              <a:buChar char="■"/>
              <a:defRPr sz="1100"/>
            </a:lvl9pPr>
          </a:lstStyle>
          <a:p>
            <a:endParaRPr/>
          </a:p>
        </p:txBody>
      </p:sp>
      <p:sp>
        <p:nvSpPr>
          <p:cNvPr id="367" name="Google Shape;367;p36"/>
          <p:cNvSpPr txBox="1">
            <a:spLocks noGrp="1"/>
          </p:cNvSpPr>
          <p:nvPr>
            <p:ph type="subTitle" idx="2"/>
          </p:nvPr>
        </p:nvSpPr>
        <p:spPr>
          <a:xfrm>
            <a:off x="1232218" y="1254325"/>
            <a:ext cx="22269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68" name="Google Shape;368;p36"/>
          <p:cNvSpPr txBox="1">
            <a:spLocks noGrp="1"/>
          </p:cNvSpPr>
          <p:nvPr>
            <p:ph type="subTitle" idx="3"/>
          </p:nvPr>
        </p:nvSpPr>
        <p:spPr>
          <a:xfrm>
            <a:off x="5684888" y="1560193"/>
            <a:ext cx="2226900" cy="79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100"/>
            </a:lvl2pPr>
            <a:lvl3pPr lvl="2" algn="ctr" rtl="0">
              <a:lnSpc>
                <a:spcPct val="100000"/>
              </a:lnSpc>
              <a:spcBef>
                <a:spcPts val="0"/>
              </a:spcBef>
              <a:spcAft>
                <a:spcPts val="0"/>
              </a:spcAft>
              <a:buSzPts val="1100"/>
              <a:buChar char="■"/>
              <a:defRPr sz="1100"/>
            </a:lvl3pPr>
            <a:lvl4pPr lvl="3" algn="ctr" rtl="0">
              <a:lnSpc>
                <a:spcPct val="100000"/>
              </a:lnSpc>
              <a:spcBef>
                <a:spcPts val="0"/>
              </a:spcBef>
              <a:spcAft>
                <a:spcPts val="0"/>
              </a:spcAft>
              <a:buSzPts val="1100"/>
              <a:buChar char="●"/>
              <a:defRPr sz="1100"/>
            </a:lvl4pPr>
            <a:lvl5pPr lvl="4" algn="ctr" rtl="0">
              <a:lnSpc>
                <a:spcPct val="100000"/>
              </a:lnSpc>
              <a:spcBef>
                <a:spcPts val="0"/>
              </a:spcBef>
              <a:spcAft>
                <a:spcPts val="0"/>
              </a:spcAft>
              <a:buSzPts val="1100"/>
              <a:buChar char="○"/>
              <a:defRPr sz="1100"/>
            </a:lvl5pPr>
            <a:lvl6pPr lvl="5" algn="ctr" rtl="0">
              <a:lnSpc>
                <a:spcPct val="100000"/>
              </a:lnSpc>
              <a:spcBef>
                <a:spcPts val="0"/>
              </a:spcBef>
              <a:spcAft>
                <a:spcPts val="0"/>
              </a:spcAft>
              <a:buSzPts val="1100"/>
              <a:buChar char="■"/>
              <a:defRPr sz="1100"/>
            </a:lvl6pPr>
            <a:lvl7pPr lvl="6" algn="ctr" rtl="0">
              <a:lnSpc>
                <a:spcPct val="100000"/>
              </a:lnSpc>
              <a:spcBef>
                <a:spcPts val="0"/>
              </a:spcBef>
              <a:spcAft>
                <a:spcPts val="0"/>
              </a:spcAft>
              <a:buSzPts val="1100"/>
              <a:buChar char="●"/>
              <a:defRPr sz="1100"/>
            </a:lvl7pPr>
            <a:lvl8pPr lvl="7" algn="ctr" rtl="0">
              <a:lnSpc>
                <a:spcPct val="100000"/>
              </a:lnSpc>
              <a:spcBef>
                <a:spcPts val="0"/>
              </a:spcBef>
              <a:spcAft>
                <a:spcPts val="0"/>
              </a:spcAft>
              <a:buSzPts val="1100"/>
              <a:buChar char="○"/>
              <a:defRPr sz="1100"/>
            </a:lvl8pPr>
            <a:lvl9pPr lvl="8" algn="ctr" rtl="0">
              <a:lnSpc>
                <a:spcPct val="100000"/>
              </a:lnSpc>
              <a:spcBef>
                <a:spcPts val="0"/>
              </a:spcBef>
              <a:spcAft>
                <a:spcPts val="0"/>
              </a:spcAft>
              <a:buSzPts val="1100"/>
              <a:buChar char="■"/>
              <a:defRPr sz="1100"/>
            </a:lvl9pPr>
          </a:lstStyle>
          <a:p>
            <a:endParaRPr/>
          </a:p>
        </p:txBody>
      </p:sp>
      <p:sp>
        <p:nvSpPr>
          <p:cNvPr id="369" name="Google Shape;369;p36"/>
          <p:cNvSpPr txBox="1">
            <a:spLocks noGrp="1"/>
          </p:cNvSpPr>
          <p:nvPr>
            <p:ph type="subTitle" idx="4"/>
          </p:nvPr>
        </p:nvSpPr>
        <p:spPr>
          <a:xfrm>
            <a:off x="5684888" y="1254325"/>
            <a:ext cx="22269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370" name="Google Shape;370;p36"/>
          <p:cNvSpPr txBox="1">
            <a:spLocks noGrp="1"/>
          </p:cNvSpPr>
          <p:nvPr>
            <p:ph type="subTitle" idx="5"/>
          </p:nvPr>
        </p:nvSpPr>
        <p:spPr>
          <a:xfrm>
            <a:off x="1232212" y="3051075"/>
            <a:ext cx="2226900" cy="79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100"/>
            </a:lvl2pPr>
            <a:lvl3pPr lvl="2" algn="ctr" rtl="0">
              <a:lnSpc>
                <a:spcPct val="100000"/>
              </a:lnSpc>
              <a:spcBef>
                <a:spcPts val="0"/>
              </a:spcBef>
              <a:spcAft>
                <a:spcPts val="0"/>
              </a:spcAft>
              <a:buSzPts val="1100"/>
              <a:buChar char="■"/>
              <a:defRPr sz="1100"/>
            </a:lvl3pPr>
            <a:lvl4pPr lvl="3" algn="ctr" rtl="0">
              <a:lnSpc>
                <a:spcPct val="100000"/>
              </a:lnSpc>
              <a:spcBef>
                <a:spcPts val="0"/>
              </a:spcBef>
              <a:spcAft>
                <a:spcPts val="0"/>
              </a:spcAft>
              <a:buSzPts val="1100"/>
              <a:buChar char="●"/>
              <a:defRPr sz="1100"/>
            </a:lvl4pPr>
            <a:lvl5pPr lvl="4" algn="ctr" rtl="0">
              <a:lnSpc>
                <a:spcPct val="100000"/>
              </a:lnSpc>
              <a:spcBef>
                <a:spcPts val="0"/>
              </a:spcBef>
              <a:spcAft>
                <a:spcPts val="0"/>
              </a:spcAft>
              <a:buSzPts val="1100"/>
              <a:buChar char="○"/>
              <a:defRPr sz="1100"/>
            </a:lvl5pPr>
            <a:lvl6pPr lvl="5" algn="ctr" rtl="0">
              <a:lnSpc>
                <a:spcPct val="100000"/>
              </a:lnSpc>
              <a:spcBef>
                <a:spcPts val="0"/>
              </a:spcBef>
              <a:spcAft>
                <a:spcPts val="0"/>
              </a:spcAft>
              <a:buSzPts val="1100"/>
              <a:buChar char="■"/>
              <a:defRPr sz="1100"/>
            </a:lvl6pPr>
            <a:lvl7pPr lvl="6" algn="ctr" rtl="0">
              <a:lnSpc>
                <a:spcPct val="100000"/>
              </a:lnSpc>
              <a:spcBef>
                <a:spcPts val="0"/>
              </a:spcBef>
              <a:spcAft>
                <a:spcPts val="0"/>
              </a:spcAft>
              <a:buSzPts val="1100"/>
              <a:buChar char="●"/>
              <a:defRPr sz="1100"/>
            </a:lvl7pPr>
            <a:lvl8pPr lvl="7" algn="ctr" rtl="0">
              <a:lnSpc>
                <a:spcPct val="100000"/>
              </a:lnSpc>
              <a:spcBef>
                <a:spcPts val="0"/>
              </a:spcBef>
              <a:spcAft>
                <a:spcPts val="0"/>
              </a:spcAft>
              <a:buSzPts val="1100"/>
              <a:buChar char="○"/>
              <a:defRPr sz="1100"/>
            </a:lvl8pPr>
            <a:lvl9pPr lvl="8" algn="ctr" rtl="0">
              <a:lnSpc>
                <a:spcPct val="100000"/>
              </a:lnSpc>
              <a:spcBef>
                <a:spcPts val="0"/>
              </a:spcBef>
              <a:spcAft>
                <a:spcPts val="0"/>
              </a:spcAft>
              <a:buSzPts val="1100"/>
              <a:buChar char="■"/>
              <a:defRPr sz="1100"/>
            </a:lvl9pPr>
          </a:lstStyle>
          <a:p>
            <a:endParaRPr/>
          </a:p>
        </p:txBody>
      </p:sp>
      <p:sp>
        <p:nvSpPr>
          <p:cNvPr id="371" name="Google Shape;371;p36"/>
          <p:cNvSpPr txBox="1">
            <a:spLocks noGrp="1"/>
          </p:cNvSpPr>
          <p:nvPr>
            <p:ph type="subTitle" idx="6"/>
          </p:nvPr>
        </p:nvSpPr>
        <p:spPr>
          <a:xfrm>
            <a:off x="1232212" y="2745175"/>
            <a:ext cx="22269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pic>
        <p:nvPicPr>
          <p:cNvPr id="372" name="Google Shape;372;p36"/>
          <p:cNvPicPr preferRelativeResize="0"/>
          <p:nvPr/>
        </p:nvPicPr>
        <p:blipFill rotWithShape="1">
          <a:blip r:embed="rId2">
            <a:alphaModFix/>
          </a:blip>
          <a:srcRect l="13058" t="14965" b="58884"/>
          <a:stretch/>
        </p:blipFill>
        <p:spPr>
          <a:xfrm rot="10800000" flipH="1">
            <a:off x="1137288" y="1"/>
            <a:ext cx="6869420" cy="1162198"/>
          </a:xfrm>
          <a:prstGeom prst="rect">
            <a:avLst/>
          </a:prstGeom>
          <a:noFill/>
          <a:ln>
            <a:noFill/>
          </a:ln>
        </p:spPr>
      </p:pic>
      <p:sp>
        <p:nvSpPr>
          <p:cNvPr id="373" name="Google Shape;373;p36"/>
          <p:cNvSpPr txBox="1">
            <a:spLocks noGrp="1"/>
          </p:cNvSpPr>
          <p:nvPr>
            <p:ph type="subTitle" idx="7"/>
          </p:nvPr>
        </p:nvSpPr>
        <p:spPr>
          <a:xfrm>
            <a:off x="5684887" y="3051075"/>
            <a:ext cx="2226900" cy="79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100"/>
            </a:lvl2pPr>
            <a:lvl3pPr lvl="2" algn="ctr" rtl="0">
              <a:lnSpc>
                <a:spcPct val="100000"/>
              </a:lnSpc>
              <a:spcBef>
                <a:spcPts val="0"/>
              </a:spcBef>
              <a:spcAft>
                <a:spcPts val="0"/>
              </a:spcAft>
              <a:buSzPts val="1100"/>
              <a:buChar char="■"/>
              <a:defRPr sz="1100"/>
            </a:lvl3pPr>
            <a:lvl4pPr lvl="3" algn="ctr" rtl="0">
              <a:lnSpc>
                <a:spcPct val="100000"/>
              </a:lnSpc>
              <a:spcBef>
                <a:spcPts val="0"/>
              </a:spcBef>
              <a:spcAft>
                <a:spcPts val="0"/>
              </a:spcAft>
              <a:buSzPts val="1100"/>
              <a:buChar char="●"/>
              <a:defRPr sz="1100"/>
            </a:lvl4pPr>
            <a:lvl5pPr lvl="4" algn="ctr" rtl="0">
              <a:lnSpc>
                <a:spcPct val="100000"/>
              </a:lnSpc>
              <a:spcBef>
                <a:spcPts val="0"/>
              </a:spcBef>
              <a:spcAft>
                <a:spcPts val="0"/>
              </a:spcAft>
              <a:buSzPts val="1100"/>
              <a:buChar char="○"/>
              <a:defRPr sz="1100"/>
            </a:lvl5pPr>
            <a:lvl6pPr lvl="5" algn="ctr" rtl="0">
              <a:lnSpc>
                <a:spcPct val="100000"/>
              </a:lnSpc>
              <a:spcBef>
                <a:spcPts val="0"/>
              </a:spcBef>
              <a:spcAft>
                <a:spcPts val="0"/>
              </a:spcAft>
              <a:buSzPts val="1100"/>
              <a:buChar char="■"/>
              <a:defRPr sz="1100"/>
            </a:lvl6pPr>
            <a:lvl7pPr lvl="6" algn="ctr" rtl="0">
              <a:lnSpc>
                <a:spcPct val="100000"/>
              </a:lnSpc>
              <a:spcBef>
                <a:spcPts val="0"/>
              </a:spcBef>
              <a:spcAft>
                <a:spcPts val="0"/>
              </a:spcAft>
              <a:buSzPts val="1100"/>
              <a:buChar char="●"/>
              <a:defRPr sz="1100"/>
            </a:lvl7pPr>
            <a:lvl8pPr lvl="7" algn="ctr" rtl="0">
              <a:lnSpc>
                <a:spcPct val="100000"/>
              </a:lnSpc>
              <a:spcBef>
                <a:spcPts val="0"/>
              </a:spcBef>
              <a:spcAft>
                <a:spcPts val="0"/>
              </a:spcAft>
              <a:buSzPts val="1100"/>
              <a:buChar char="○"/>
              <a:defRPr sz="1100"/>
            </a:lvl8pPr>
            <a:lvl9pPr lvl="8" algn="ctr" rtl="0">
              <a:lnSpc>
                <a:spcPct val="100000"/>
              </a:lnSpc>
              <a:spcBef>
                <a:spcPts val="0"/>
              </a:spcBef>
              <a:spcAft>
                <a:spcPts val="0"/>
              </a:spcAft>
              <a:buSzPts val="1100"/>
              <a:buChar char="■"/>
              <a:defRPr sz="1100"/>
            </a:lvl9pPr>
          </a:lstStyle>
          <a:p>
            <a:endParaRPr/>
          </a:p>
        </p:txBody>
      </p:sp>
      <p:sp>
        <p:nvSpPr>
          <p:cNvPr id="374" name="Google Shape;374;p36"/>
          <p:cNvSpPr txBox="1">
            <a:spLocks noGrp="1"/>
          </p:cNvSpPr>
          <p:nvPr>
            <p:ph type="subTitle" idx="8"/>
          </p:nvPr>
        </p:nvSpPr>
        <p:spPr>
          <a:xfrm>
            <a:off x="5684887" y="2745175"/>
            <a:ext cx="22269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grpSp>
        <p:nvGrpSpPr>
          <p:cNvPr id="375" name="Google Shape;375;p36"/>
          <p:cNvGrpSpPr/>
          <p:nvPr/>
        </p:nvGrpSpPr>
        <p:grpSpPr>
          <a:xfrm rot="-5400000">
            <a:off x="7949447" y="3638719"/>
            <a:ext cx="1614954" cy="1463198"/>
            <a:chOff x="2901036" y="2896802"/>
            <a:chExt cx="1154033" cy="1045589"/>
          </a:xfrm>
        </p:grpSpPr>
        <p:sp>
          <p:nvSpPr>
            <p:cNvPr id="376" name="Google Shape;376;p36"/>
            <p:cNvSpPr/>
            <p:nvPr/>
          </p:nvSpPr>
          <p:spPr>
            <a:xfrm rot="7514404">
              <a:off x="3116934" y="2991793"/>
              <a:ext cx="675735" cy="855607"/>
            </a:xfrm>
            <a:custGeom>
              <a:avLst/>
              <a:gdLst/>
              <a:ahLst/>
              <a:cxnLst/>
              <a:rect l="l" t="t" r="r" b="b"/>
              <a:pathLst>
                <a:path w="26256" h="33245" extrusionOk="0">
                  <a:moveTo>
                    <a:pt x="4012" y="1"/>
                  </a:moveTo>
                  <a:lnTo>
                    <a:pt x="1" y="2979"/>
                  </a:lnTo>
                  <a:lnTo>
                    <a:pt x="22244" y="33244"/>
                  </a:lnTo>
                  <a:lnTo>
                    <a:pt x="26255" y="30266"/>
                  </a:lnTo>
                  <a:lnTo>
                    <a:pt x="4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rot="7514404">
              <a:off x="3905792" y="3353273"/>
              <a:ext cx="120446" cy="132980"/>
            </a:xfrm>
            <a:custGeom>
              <a:avLst/>
              <a:gdLst/>
              <a:ahLst/>
              <a:cxnLst/>
              <a:rect l="l" t="t" r="r" b="b"/>
              <a:pathLst>
                <a:path w="4680" h="5167" extrusionOk="0">
                  <a:moveTo>
                    <a:pt x="0" y="1"/>
                  </a:moveTo>
                  <a:lnTo>
                    <a:pt x="365" y="2736"/>
                  </a:lnTo>
                  <a:lnTo>
                    <a:pt x="669" y="5167"/>
                  </a:lnTo>
                  <a:cubicBezTo>
                    <a:pt x="2310" y="4681"/>
                    <a:pt x="3768" y="3647"/>
                    <a:pt x="4680" y="2189"/>
                  </a:cubicBezTo>
                  <a:lnTo>
                    <a:pt x="2553" y="1156"/>
                  </a:lnTo>
                  <a:lnTo>
                    <a:pt x="0" y="1"/>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rot="7514404">
              <a:off x="2912085" y="3387275"/>
              <a:ext cx="109508" cy="83772"/>
            </a:xfrm>
            <a:custGeom>
              <a:avLst/>
              <a:gdLst/>
              <a:ahLst/>
              <a:cxnLst/>
              <a:rect l="l" t="t" r="r" b="b"/>
              <a:pathLst>
                <a:path w="4255" h="3255" extrusionOk="0">
                  <a:moveTo>
                    <a:pt x="4011" y="0"/>
                  </a:moveTo>
                  <a:lnTo>
                    <a:pt x="0" y="2978"/>
                  </a:lnTo>
                  <a:cubicBezTo>
                    <a:pt x="0" y="2978"/>
                    <a:pt x="645" y="3255"/>
                    <a:pt x="1438" y="3255"/>
                  </a:cubicBezTo>
                  <a:cubicBezTo>
                    <a:pt x="1933" y="3255"/>
                    <a:pt x="2487" y="3147"/>
                    <a:pt x="2978" y="2796"/>
                  </a:cubicBezTo>
                  <a:cubicBezTo>
                    <a:pt x="4254" y="1884"/>
                    <a:pt x="4011" y="1"/>
                    <a:pt x="401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rot="7514404">
              <a:off x="3976364" y="3380858"/>
              <a:ext cx="64161" cy="68845"/>
            </a:xfrm>
            <a:custGeom>
              <a:avLst/>
              <a:gdLst/>
              <a:ahLst/>
              <a:cxnLst/>
              <a:rect l="l" t="t" r="r" b="b"/>
              <a:pathLst>
                <a:path w="2493" h="2675" extrusionOk="0">
                  <a:moveTo>
                    <a:pt x="0" y="1"/>
                  </a:moveTo>
                  <a:lnTo>
                    <a:pt x="365" y="2675"/>
                  </a:lnTo>
                  <a:cubicBezTo>
                    <a:pt x="1277" y="2553"/>
                    <a:pt x="2067" y="2006"/>
                    <a:pt x="2492" y="115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6"/>
          <p:cNvGrpSpPr/>
          <p:nvPr/>
        </p:nvGrpSpPr>
        <p:grpSpPr>
          <a:xfrm rot="-4994195">
            <a:off x="7682441" y="3412973"/>
            <a:ext cx="1583971" cy="1517502"/>
            <a:chOff x="3225951" y="2457618"/>
            <a:chExt cx="1131943" cy="1084443"/>
          </a:xfrm>
        </p:grpSpPr>
        <p:sp>
          <p:nvSpPr>
            <p:cNvPr id="381" name="Google Shape;381;p36"/>
            <p:cNvSpPr/>
            <p:nvPr/>
          </p:nvSpPr>
          <p:spPr>
            <a:xfrm rot="7514404">
              <a:off x="3369478" y="2629132"/>
              <a:ext cx="803980" cy="741415"/>
            </a:xfrm>
            <a:custGeom>
              <a:avLst/>
              <a:gdLst/>
              <a:ahLst/>
              <a:cxnLst/>
              <a:rect l="l" t="t" r="r" b="b"/>
              <a:pathLst>
                <a:path w="31239" h="28808" extrusionOk="0">
                  <a:moveTo>
                    <a:pt x="3344" y="1"/>
                  </a:moveTo>
                  <a:lnTo>
                    <a:pt x="1" y="3708"/>
                  </a:lnTo>
                  <a:lnTo>
                    <a:pt x="27957" y="28808"/>
                  </a:lnTo>
                  <a:lnTo>
                    <a:pt x="31239" y="25101"/>
                  </a:lnTo>
                  <a:lnTo>
                    <a:pt x="3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rot="7514404">
              <a:off x="4201885" y="2820495"/>
              <a:ext cx="131410" cy="125156"/>
            </a:xfrm>
            <a:custGeom>
              <a:avLst/>
              <a:gdLst/>
              <a:ahLst/>
              <a:cxnLst/>
              <a:rect l="l" t="t" r="r" b="b"/>
              <a:pathLst>
                <a:path w="5106" h="4863" extrusionOk="0">
                  <a:moveTo>
                    <a:pt x="0" y="0"/>
                  </a:moveTo>
                  <a:lnTo>
                    <a:pt x="973" y="2613"/>
                  </a:lnTo>
                  <a:lnTo>
                    <a:pt x="1763" y="4862"/>
                  </a:lnTo>
                  <a:cubicBezTo>
                    <a:pt x="3282" y="4072"/>
                    <a:pt x="4498" y="2796"/>
                    <a:pt x="5106" y="1155"/>
                  </a:cubicBezTo>
                  <a:lnTo>
                    <a:pt x="2735" y="608"/>
                  </a:lnTo>
                  <a:lnTo>
                    <a:pt x="0" y="0"/>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rot="7514404">
              <a:off x="3244631" y="3064270"/>
              <a:ext cx="100115" cy="97592"/>
            </a:xfrm>
            <a:custGeom>
              <a:avLst/>
              <a:gdLst/>
              <a:ahLst/>
              <a:cxnLst/>
              <a:rect l="l" t="t" r="r" b="b"/>
              <a:pathLst>
                <a:path w="3890" h="3792" extrusionOk="0">
                  <a:moveTo>
                    <a:pt x="3282" y="1"/>
                  </a:moveTo>
                  <a:lnTo>
                    <a:pt x="0" y="3708"/>
                  </a:lnTo>
                  <a:cubicBezTo>
                    <a:pt x="225" y="3764"/>
                    <a:pt x="456" y="3791"/>
                    <a:pt x="689" y="3791"/>
                  </a:cubicBezTo>
                  <a:cubicBezTo>
                    <a:pt x="1462" y="3791"/>
                    <a:pt x="2249" y="3493"/>
                    <a:pt x="2856" y="2979"/>
                  </a:cubicBezTo>
                  <a:cubicBezTo>
                    <a:pt x="3890" y="1763"/>
                    <a:pt x="3282" y="1"/>
                    <a:pt x="3282"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rot="7514404">
              <a:off x="4274899" y="2842132"/>
              <a:ext cx="70415" cy="67275"/>
            </a:xfrm>
            <a:custGeom>
              <a:avLst/>
              <a:gdLst/>
              <a:ahLst/>
              <a:cxnLst/>
              <a:rect l="l" t="t" r="r" b="b"/>
              <a:pathLst>
                <a:path w="2736" h="2614" extrusionOk="0">
                  <a:moveTo>
                    <a:pt x="0" y="0"/>
                  </a:moveTo>
                  <a:lnTo>
                    <a:pt x="973" y="2614"/>
                  </a:lnTo>
                  <a:cubicBezTo>
                    <a:pt x="1398" y="2431"/>
                    <a:pt x="1763" y="2188"/>
                    <a:pt x="2128" y="1824"/>
                  </a:cubicBezTo>
                  <a:cubicBezTo>
                    <a:pt x="2431" y="1520"/>
                    <a:pt x="2614" y="1094"/>
                    <a:pt x="2735" y="66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rot="-3605709">
            <a:off x="8307538" y="3447981"/>
            <a:ext cx="1376706" cy="1447482"/>
            <a:chOff x="3279588" y="1256966"/>
            <a:chExt cx="983764" cy="1034339"/>
          </a:xfrm>
        </p:grpSpPr>
        <p:sp>
          <p:nvSpPr>
            <p:cNvPr id="386" name="Google Shape;386;p36"/>
            <p:cNvSpPr/>
            <p:nvPr/>
          </p:nvSpPr>
          <p:spPr>
            <a:xfrm rot="7514404">
              <a:off x="3278480" y="1552017"/>
              <a:ext cx="952582" cy="444236"/>
            </a:xfrm>
            <a:custGeom>
              <a:avLst/>
              <a:gdLst/>
              <a:ahLst/>
              <a:cxnLst/>
              <a:rect l="l" t="t" r="r" b="b"/>
              <a:pathLst>
                <a:path w="37013" h="17261" extrusionOk="0">
                  <a:moveTo>
                    <a:pt x="1642" y="1"/>
                  </a:moveTo>
                  <a:lnTo>
                    <a:pt x="1" y="4741"/>
                  </a:lnTo>
                  <a:lnTo>
                    <a:pt x="35371" y="17261"/>
                  </a:lnTo>
                  <a:lnTo>
                    <a:pt x="37012" y="12581"/>
                  </a:lnTo>
                  <a:lnTo>
                    <a:pt x="1642" y="1"/>
                  </a:ln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rot="7514404">
              <a:off x="4108061" y="1399150"/>
              <a:ext cx="134550" cy="120472"/>
            </a:xfrm>
            <a:custGeom>
              <a:avLst/>
              <a:gdLst/>
              <a:ahLst/>
              <a:cxnLst/>
              <a:rect l="l" t="t" r="r" b="b"/>
              <a:pathLst>
                <a:path w="5228" h="4681" extrusionOk="0">
                  <a:moveTo>
                    <a:pt x="5167" y="1"/>
                  </a:moveTo>
                  <a:lnTo>
                    <a:pt x="2797" y="426"/>
                  </a:lnTo>
                  <a:lnTo>
                    <a:pt x="1" y="852"/>
                  </a:lnTo>
                  <a:lnTo>
                    <a:pt x="1885" y="2918"/>
                  </a:lnTo>
                  <a:lnTo>
                    <a:pt x="3526" y="4680"/>
                  </a:lnTo>
                  <a:cubicBezTo>
                    <a:pt x="4620" y="3404"/>
                    <a:pt x="5228" y="1763"/>
                    <a:pt x="5167"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rot="7514404">
              <a:off x="3312891" y="2005658"/>
              <a:ext cx="75099" cy="120446"/>
            </a:xfrm>
            <a:custGeom>
              <a:avLst/>
              <a:gdLst/>
              <a:ahLst/>
              <a:cxnLst/>
              <a:rect l="l" t="t" r="r" b="b"/>
              <a:pathLst>
                <a:path w="2918" h="4680" extrusionOk="0">
                  <a:moveTo>
                    <a:pt x="1641" y="0"/>
                  </a:moveTo>
                  <a:lnTo>
                    <a:pt x="0" y="4680"/>
                  </a:lnTo>
                  <a:cubicBezTo>
                    <a:pt x="0" y="4680"/>
                    <a:pt x="1824" y="4376"/>
                    <a:pt x="2371" y="2917"/>
                  </a:cubicBezTo>
                  <a:cubicBezTo>
                    <a:pt x="2918" y="1398"/>
                    <a:pt x="1641" y="0"/>
                    <a:pt x="164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rot="7514404">
              <a:off x="4170208" y="1412337"/>
              <a:ext cx="73555" cy="64135"/>
            </a:xfrm>
            <a:custGeom>
              <a:avLst/>
              <a:gdLst/>
              <a:ahLst/>
              <a:cxnLst/>
              <a:rect l="l" t="t" r="r" b="b"/>
              <a:pathLst>
                <a:path w="2858" h="2492" extrusionOk="0">
                  <a:moveTo>
                    <a:pt x="2797" y="0"/>
                  </a:moveTo>
                  <a:lnTo>
                    <a:pt x="1" y="426"/>
                  </a:lnTo>
                  <a:lnTo>
                    <a:pt x="1885" y="2492"/>
                  </a:lnTo>
                  <a:cubicBezTo>
                    <a:pt x="2250" y="2127"/>
                    <a:pt x="2493" y="1763"/>
                    <a:pt x="2614" y="1337"/>
                  </a:cubicBezTo>
                  <a:cubicBezTo>
                    <a:pt x="2797" y="851"/>
                    <a:pt x="2857" y="426"/>
                    <a:pt x="279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6">
  <p:cSld name="CUSTOM_26">
    <p:spTree>
      <p:nvGrpSpPr>
        <p:cNvPr id="1" name="Shape 397"/>
        <p:cNvGrpSpPr/>
        <p:nvPr/>
      </p:nvGrpSpPr>
      <p:grpSpPr>
        <a:xfrm>
          <a:off x="0" y="0"/>
          <a:ext cx="0" cy="0"/>
          <a:chOff x="0" y="0"/>
          <a:chExt cx="0" cy="0"/>
        </a:xfrm>
      </p:grpSpPr>
      <p:pic>
        <p:nvPicPr>
          <p:cNvPr id="398" name="Google Shape;398;p39"/>
          <p:cNvPicPr preferRelativeResize="0"/>
          <p:nvPr/>
        </p:nvPicPr>
        <p:blipFill>
          <a:blip r:embed="rId2">
            <a:alphaModFix/>
          </a:blip>
          <a:stretch>
            <a:fillRect/>
          </a:stretch>
        </p:blipFill>
        <p:spPr>
          <a:xfrm>
            <a:off x="1444337" y="1415000"/>
            <a:ext cx="6255325" cy="3728500"/>
          </a:xfrm>
          <a:prstGeom prst="rect">
            <a:avLst/>
          </a:prstGeom>
          <a:noFill/>
          <a:ln>
            <a:noFill/>
          </a:ln>
        </p:spPr>
      </p:pic>
      <p:sp>
        <p:nvSpPr>
          <p:cNvPr id="399" name="Google Shape;399;p39"/>
          <p:cNvSpPr txBox="1">
            <a:spLocks noGrp="1"/>
          </p:cNvSpPr>
          <p:nvPr>
            <p:ph type="ctrTitle"/>
          </p:nvPr>
        </p:nvSpPr>
        <p:spPr>
          <a:xfrm>
            <a:off x="2572050" y="3316325"/>
            <a:ext cx="3999900" cy="13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400" name="Google Shape;400;p39"/>
          <p:cNvSpPr txBox="1">
            <a:spLocks noGrp="1"/>
          </p:cNvSpPr>
          <p:nvPr>
            <p:ph type="subTitle" idx="1"/>
          </p:nvPr>
        </p:nvSpPr>
        <p:spPr>
          <a:xfrm>
            <a:off x="696300" y="1907048"/>
            <a:ext cx="1577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1" name="Google Shape;401;p39"/>
          <p:cNvSpPr txBox="1">
            <a:spLocks noGrp="1"/>
          </p:cNvSpPr>
          <p:nvPr>
            <p:ph type="subTitle" idx="2"/>
          </p:nvPr>
        </p:nvSpPr>
        <p:spPr>
          <a:xfrm>
            <a:off x="2754407" y="813080"/>
            <a:ext cx="1577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2" name="Google Shape;402;p39"/>
          <p:cNvSpPr txBox="1">
            <a:spLocks noGrp="1"/>
          </p:cNvSpPr>
          <p:nvPr>
            <p:ph type="subTitle" idx="3"/>
          </p:nvPr>
        </p:nvSpPr>
        <p:spPr>
          <a:xfrm>
            <a:off x="6870622" y="1907030"/>
            <a:ext cx="1577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3" name="Google Shape;403;p39"/>
          <p:cNvSpPr txBox="1">
            <a:spLocks noGrp="1"/>
          </p:cNvSpPr>
          <p:nvPr>
            <p:ph type="subTitle" idx="4"/>
          </p:nvPr>
        </p:nvSpPr>
        <p:spPr>
          <a:xfrm>
            <a:off x="4812515" y="813080"/>
            <a:ext cx="1577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4" name="Google Shape;404;p39"/>
          <p:cNvSpPr txBox="1">
            <a:spLocks noGrp="1"/>
          </p:cNvSpPr>
          <p:nvPr>
            <p:ph type="subTitle" idx="5"/>
          </p:nvPr>
        </p:nvSpPr>
        <p:spPr>
          <a:xfrm>
            <a:off x="696300" y="1587834"/>
            <a:ext cx="15771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6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6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6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6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6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6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6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6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600">
                <a:latin typeface="Englebert"/>
                <a:ea typeface="Englebert"/>
                <a:cs typeface="Englebert"/>
                <a:sym typeface="Englebert"/>
              </a:defRPr>
            </a:lvl9pPr>
          </a:lstStyle>
          <a:p>
            <a:endParaRPr/>
          </a:p>
        </p:txBody>
      </p:sp>
      <p:sp>
        <p:nvSpPr>
          <p:cNvPr id="405" name="Google Shape;405;p39"/>
          <p:cNvSpPr txBox="1">
            <a:spLocks noGrp="1"/>
          </p:cNvSpPr>
          <p:nvPr>
            <p:ph type="subTitle" idx="6"/>
          </p:nvPr>
        </p:nvSpPr>
        <p:spPr>
          <a:xfrm>
            <a:off x="2754400" y="494002"/>
            <a:ext cx="15771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6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6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6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6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6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6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6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6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600">
                <a:latin typeface="Englebert"/>
                <a:ea typeface="Englebert"/>
                <a:cs typeface="Englebert"/>
                <a:sym typeface="Englebert"/>
              </a:defRPr>
            </a:lvl9pPr>
          </a:lstStyle>
          <a:p>
            <a:endParaRPr/>
          </a:p>
        </p:txBody>
      </p:sp>
      <p:sp>
        <p:nvSpPr>
          <p:cNvPr id="406" name="Google Shape;406;p39"/>
          <p:cNvSpPr txBox="1">
            <a:spLocks noGrp="1"/>
          </p:cNvSpPr>
          <p:nvPr>
            <p:ph type="subTitle" idx="7"/>
          </p:nvPr>
        </p:nvSpPr>
        <p:spPr>
          <a:xfrm>
            <a:off x="6870624" y="1587824"/>
            <a:ext cx="15771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6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6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6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6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6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6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6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600">
                <a:latin typeface="Englebert"/>
                <a:ea typeface="Englebert"/>
                <a:cs typeface="Englebert"/>
                <a:sym typeface="Englebert"/>
              </a:defRPr>
            </a:lvl9pPr>
          </a:lstStyle>
          <a:p>
            <a:endParaRPr/>
          </a:p>
        </p:txBody>
      </p:sp>
      <p:sp>
        <p:nvSpPr>
          <p:cNvPr id="407" name="Google Shape;407;p39"/>
          <p:cNvSpPr txBox="1">
            <a:spLocks noGrp="1"/>
          </p:cNvSpPr>
          <p:nvPr>
            <p:ph type="subTitle" idx="8"/>
          </p:nvPr>
        </p:nvSpPr>
        <p:spPr>
          <a:xfrm>
            <a:off x="4812517" y="494002"/>
            <a:ext cx="15771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6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6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6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6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6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6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6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6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600">
                <a:latin typeface="Englebert"/>
                <a:ea typeface="Englebert"/>
                <a:cs typeface="Englebert"/>
                <a:sym typeface="Engleber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9">
  <p:cSld name="CUSTOM_2_1_1">
    <p:spTree>
      <p:nvGrpSpPr>
        <p:cNvPr id="1" name="Shape 429"/>
        <p:cNvGrpSpPr/>
        <p:nvPr/>
      </p:nvGrpSpPr>
      <p:grpSpPr>
        <a:xfrm>
          <a:off x="0" y="0"/>
          <a:ext cx="0" cy="0"/>
          <a:chOff x="0" y="0"/>
          <a:chExt cx="0" cy="0"/>
        </a:xfrm>
      </p:grpSpPr>
      <p:sp>
        <p:nvSpPr>
          <p:cNvPr id="430" name="Google Shape;430;p44"/>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pic>
        <p:nvPicPr>
          <p:cNvPr id="431" name="Google Shape;431;p44"/>
          <p:cNvPicPr preferRelativeResize="0"/>
          <p:nvPr/>
        </p:nvPicPr>
        <p:blipFill>
          <a:blip r:embed="rId2">
            <a:alphaModFix/>
          </a:blip>
          <a:stretch>
            <a:fillRect/>
          </a:stretch>
        </p:blipFill>
        <p:spPr>
          <a:xfrm flipH="1">
            <a:off x="0" y="0"/>
            <a:ext cx="2611875" cy="223475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hree columns and numbers">
  <p:cSld name="CUSTOM_23_1">
    <p:spTree>
      <p:nvGrpSpPr>
        <p:cNvPr id="1" name="Shape 441"/>
        <p:cNvGrpSpPr/>
        <p:nvPr/>
      </p:nvGrpSpPr>
      <p:grpSpPr>
        <a:xfrm>
          <a:off x="0" y="0"/>
          <a:ext cx="0" cy="0"/>
          <a:chOff x="0" y="0"/>
          <a:chExt cx="0" cy="0"/>
        </a:xfrm>
      </p:grpSpPr>
      <p:sp>
        <p:nvSpPr>
          <p:cNvPr id="442" name="Google Shape;442;p47"/>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443" name="Google Shape;443;p47"/>
          <p:cNvSpPr txBox="1">
            <a:spLocks noGrp="1"/>
          </p:cNvSpPr>
          <p:nvPr>
            <p:ph type="subTitle" idx="1"/>
          </p:nvPr>
        </p:nvSpPr>
        <p:spPr>
          <a:xfrm>
            <a:off x="1438488" y="3046550"/>
            <a:ext cx="15771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4" name="Google Shape;444;p47"/>
          <p:cNvSpPr txBox="1">
            <a:spLocks noGrp="1"/>
          </p:cNvSpPr>
          <p:nvPr>
            <p:ph type="subTitle" idx="2"/>
          </p:nvPr>
        </p:nvSpPr>
        <p:spPr>
          <a:xfrm>
            <a:off x="1438488" y="2741800"/>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45" name="Google Shape;445;p47"/>
          <p:cNvSpPr txBox="1">
            <a:spLocks noGrp="1"/>
          </p:cNvSpPr>
          <p:nvPr>
            <p:ph type="subTitle" idx="3"/>
          </p:nvPr>
        </p:nvSpPr>
        <p:spPr>
          <a:xfrm>
            <a:off x="3794748" y="3046540"/>
            <a:ext cx="15771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6" name="Google Shape;446;p47"/>
          <p:cNvSpPr txBox="1">
            <a:spLocks noGrp="1"/>
          </p:cNvSpPr>
          <p:nvPr>
            <p:ph type="subTitle" idx="4"/>
          </p:nvPr>
        </p:nvSpPr>
        <p:spPr>
          <a:xfrm>
            <a:off x="3794748" y="2741800"/>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47" name="Google Shape;447;p47"/>
          <p:cNvSpPr txBox="1">
            <a:spLocks noGrp="1"/>
          </p:cNvSpPr>
          <p:nvPr>
            <p:ph type="subTitle" idx="5"/>
          </p:nvPr>
        </p:nvSpPr>
        <p:spPr>
          <a:xfrm>
            <a:off x="6128400" y="3046550"/>
            <a:ext cx="15771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8" name="Google Shape;448;p47"/>
          <p:cNvSpPr txBox="1">
            <a:spLocks noGrp="1"/>
          </p:cNvSpPr>
          <p:nvPr>
            <p:ph type="subTitle" idx="6"/>
          </p:nvPr>
        </p:nvSpPr>
        <p:spPr>
          <a:xfrm>
            <a:off x="6128400" y="274177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6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49" name="Google Shape;449;p47"/>
          <p:cNvSpPr txBox="1">
            <a:spLocks noGrp="1"/>
          </p:cNvSpPr>
          <p:nvPr>
            <p:ph type="title" idx="7" hasCustomPrompt="1"/>
          </p:nvPr>
        </p:nvSpPr>
        <p:spPr>
          <a:xfrm>
            <a:off x="1438512" y="1232750"/>
            <a:ext cx="1577100" cy="100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9pPr>
          </a:lstStyle>
          <a:p>
            <a:r>
              <a:t>xx%</a:t>
            </a:r>
          </a:p>
        </p:txBody>
      </p:sp>
      <p:sp>
        <p:nvSpPr>
          <p:cNvPr id="450" name="Google Shape;450;p47"/>
          <p:cNvSpPr txBox="1">
            <a:spLocks noGrp="1"/>
          </p:cNvSpPr>
          <p:nvPr>
            <p:ph type="title" idx="8" hasCustomPrompt="1"/>
          </p:nvPr>
        </p:nvSpPr>
        <p:spPr>
          <a:xfrm>
            <a:off x="3794762" y="1232750"/>
            <a:ext cx="1577100" cy="100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9pPr>
          </a:lstStyle>
          <a:p>
            <a:r>
              <a:t>xx%</a:t>
            </a:r>
          </a:p>
        </p:txBody>
      </p:sp>
      <p:sp>
        <p:nvSpPr>
          <p:cNvPr id="451" name="Google Shape;451;p47"/>
          <p:cNvSpPr txBox="1">
            <a:spLocks noGrp="1"/>
          </p:cNvSpPr>
          <p:nvPr>
            <p:ph type="title" idx="9" hasCustomPrompt="1"/>
          </p:nvPr>
        </p:nvSpPr>
        <p:spPr>
          <a:xfrm>
            <a:off x="6128412" y="1232750"/>
            <a:ext cx="1577100" cy="100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3000">
                <a:solidFill>
                  <a:srgbClr val="434343"/>
                </a:solidFill>
                <a:latin typeface="Englebert"/>
                <a:ea typeface="Englebert"/>
                <a:cs typeface="Englebert"/>
                <a:sym typeface="Englebert"/>
              </a:defRPr>
            </a:lvl9pPr>
          </a:lstStyle>
          <a:p>
            <a:r>
              <a:t>xx%</a:t>
            </a:r>
          </a:p>
        </p:txBody>
      </p:sp>
      <p:pic>
        <p:nvPicPr>
          <p:cNvPr id="452" name="Google Shape;452;p47"/>
          <p:cNvPicPr preferRelativeResize="0"/>
          <p:nvPr/>
        </p:nvPicPr>
        <p:blipFill>
          <a:blip r:embed="rId2">
            <a:alphaModFix/>
          </a:blip>
          <a:stretch>
            <a:fillRect/>
          </a:stretch>
        </p:blipFill>
        <p:spPr>
          <a:xfrm rot="10800000" flipH="1">
            <a:off x="3307376" y="300"/>
            <a:ext cx="2529250" cy="11233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one column">
  <p:cSld name="CUSTOM_8_2_1">
    <p:spTree>
      <p:nvGrpSpPr>
        <p:cNvPr id="1" name="Shape 458"/>
        <p:cNvGrpSpPr/>
        <p:nvPr/>
      </p:nvGrpSpPr>
      <p:grpSpPr>
        <a:xfrm>
          <a:off x="0" y="0"/>
          <a:ext cx="0" cy="0"/>
          <a:chOff x="0" y="0"/>
          <a:chExt cx="0" cy="0"/>
        </a:xfrm>
      </p:grpSpPr>
      <p:sp>
        <p:nvSpPr>
          <p:cNvPr id="459" name="Google Shape;459;p49"/>
          <p:cNvSpPr txBox="1">
            <a:spLocks noGrp="1"/>
          </p:cNvSpPr>
          <p:nvPr>
            <p:ph type="ctrTitle"/>
          </p:nvPr>
        </p:nvSpPr>
        <p:spPr>
          <a:xfrm>
            <a:off x="1414775" y="3939450"/>
            <a:ext cx="3892500" cy="766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solidFill>
                  <a:schemeClr val="lt1"/>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460" name="Google Shape;460;p49"/>
          <p:cNvSpPr txBox="1">
            <a:spLocks noGrp="1"/>
          </p:cNvSpPr>
          <p:nvPr>
            <p:ph type="subTitle" idx="1"/>
          </p:nvPr>
        </p:nvSpPr>
        <p:spPr>
          <a:xfrm>
            <a:off x="1414774" y="3057875"/>
            <a:ext cx="2693100" cy="8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pic>
        <p:nvPicPr>
          <p:cNvPr id="461" name="Google Shape;461;p49"/>
          <p:cNvPicPr preferRelativeResize="0"/>
          <p:nvPr/>
        </p:nvPicPr>
        <p:blipFill>
          <a:blip r:embed="rId2">
            <a:alphaModFix/>
          </a:blip>
          <a:stretch>
            <a:fillRect/>
          </a:stretch>
        </p:blipFill>
        <p:spPr>
          <a:xfrm rot="10800000" flipH="1">
            <a:off x="-12" y="288"/>
            <a:ext cx="4486275" cy="2600325"/>
          </a:xfrm>
          <a:prstGeom prst="rect">
            <a:avLst/>
          </a:prstGeom>
          <a:noFill/>
          <a:ln>
            <a:noFill/>
          </a:ln>
        </p:spPr>
      </p:pic>
      <p:pic>
        <p:nvPicPr>
          <p:cNvPr id="462" name="Google Shape;462;p49"/>
          <p:cNvPicPr preferRelativeResize="0"/>
          <p:nvPr/>
        </p:nvPicPr>
        <p:blipFill rotWithShape="1">
          <a:blip r:embed="rId3">
            <a:alphaModFix/>
          </a:blip>
          <a:srcRect r="10482" b="10201"/>
          <a:stretch/>
        </p:blipFill>
        <p:spPr>
          <a:xfrm>
            <a:off x="4428700" y="2158275"/>
            <a:ext cx="4715300" cy="29852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right">
  <p:cSld name="CUSTOM_16_1">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flipH="1">
            <a:off x="3389900" y="3136876"/>
            <a:ext cx="18711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470" name="Google Shape;470;p51"/>
          <p:cNvSpPr txBox="1">
            <a:spLocks noGrp="1"/>
          </p:cNvSpPr>
          <p:nvPr>
            <p:ph type="subTitle" idx="2"/>
          </p:nvPr>
        </p:nvSpPr>
        <p:spPr>
          <a:xfrm flipH="1">
            <a:off x="3389900" y="2938675"/>
            <a:ext cx="18711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71" name="Google Shape;471;p51"/>
          <p:cNvSpPr txBox="1">
            <a:spLocks noGrp="1"/>
          </p:cNvSpPr>
          <p:nvPr>
            <p:ph type="subTitle" idx="3"/>
          </p:nvPr>
        </p:nvSpPr>
        <p:spPr>
          <a:xfrm flipH="1">
            <a:off x="6461200" y="3136876"/>
            <a:ext cx="18711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472" name="Google Shape;472;p51"/>
          <p:cNvSpPr txBox="1">
            <a:spLocks noGrp="1"/>
          </p:cNvSpPr>
          <p:nvPr>
            <p:ph type="subTitle" idx="4"/>
          </p:nvPr>
        </p:nvSpPr>
        <p:spPr>
          <a:xfrm flipH="1">
            <a:off x="6461200" y="2938675"/>
            <a:ext cx="1871100" cy="29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6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73" name="Google Shape;473;p51"/>
          <p:cNvSpPr txBox="1">
            <a:spLocks noGrp="1"/>
          </p:cNvSpPr>
          <p:nvPr>
            <p:ph type="ctrTitle"/>
          </p:nvPr>
        </p:nvSpPr>
        <p:spPr>
          <a:xfrm>
            <a:off x="3124350" y="3921375"/>
            <a:ext cx="5324700" cy="7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pic>
        <p:nvPicPr>
          <p:cNvPr id="474" name="Google Shape;474;p51"/>
          <p:cNvPicPr preferRelativeResize="0"/>
          <p:nvPr/>
        </p:nvPicPr>
        <p:blipFill>
          <a:blip r:embed="rId2">
            <a:alphaModFix/>
          </a:blip>
          <a:stretch>
            <a:fillRect/>
          </a:stretch>
        </p:blipFill>
        <p:spPr>
          <a:xfrm rot="10800000" flipH="1">
            <a:off x="0" y="-12"/>
            <a:ext cx="4895850" cy="38957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_1_1_2_1_1_1_1_1_1_1_1_1_3_3">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a:ea typeface="Calibri"/>
              <a:cs typeface="Calibri"/>
              <a:sym typeface="Calibri"/>
            </a:endParaRPr>
          </a:p>
        </p:txBody>
      </p:sp>
      <p:sp>
        <p:nvSpPr>
          <p:cNvPr id="477" name="Google Shape;477;p52"/>
          <p:cNvSpPr txBox="1">
            <a:spLocks noGrp="1"/>
          </p:cNvSpPr>
          <p:nvPr>
            <p:ph type="ctrTitle"/>
          </p:nvPr>
        </p:nvSpPr>
        <p:spPr>
          <a:xfrm flipH="1">
            <a:off x="5653500" y="1820625"/>
            <a:ext cx="3103200" cy="62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5000">
                <a:solidFill>
                  <a:schemeClr val="dk2"/>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478" name="Google Shape;478;p52"/>
          <p:cNvSpPr txBox="1">
            <a:spLocks noGrp="1"/>
          </p:cNvSpPr>
          <p:nvPr>
            <p:ph type="subTitle" idx="1"/>
          </p:nvPr>
        </p:nvSpPr>
        <p:spPr>
          <a:xfrm flipH="1">
            <a:off x="5759925" y="2752425"/>
            <a:ext cx="28905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200"/>
              <a:buNone/>
              <a:defRPr>
                <a:solidFill>
                  <a:schemeClr val="dk2"/>
                </a:solidFill>
              </a:defRPr>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479" name="Google Shape;479;p52"/>
          <p:cNvSpPr txBox="1"/>
          <p:nvPr/>
        </p:nvSpPr>
        <p:spPr>
          <a:xfrm>
            <a:off x="2592900" y="527975"/>
            <a:ext cx="3958200" cy="4710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1000">
                <a:solidFill>
                  <a:schemeClr val="lt1"/>
                </a:solidFill>
                <a:latin typeface="Zilla Slab Light"/>
                <a:ea typeface="Zilla Slab Light"/>
                <a:cs typeface="Zilla Slab Light"/>
                <a:sym typeface="Zilla Slab Light"/>
              </a:rPr>
              <a:t>CREDITS: This presentation template was created by </a:t>
            </a:r>
            <a:r>
              <a:rPr lang="en" sz="1000" b="1">
                <a:solidFill>
                  <a:schemeClr val="lt1"/>
                </a:solidFill>
                <a:uFill>
                  <a:noFill/>
                </a:uFill>
                <a:latin typeface="Zilla Slab"/>
                <a:ea typeface="Zilla Slab"/>
                <a:cs typeface="Zilla Slab"/>
                <a:sym typeface="Zilla Slab"/>
                <a:hlinkClick r:id="rId3">
                  <a:extLst>
                    <a:ext uri="{A12FA001-AC4F-418D-AE19-62706E023703}">
                      <ahyp:hlinkClr xmlns:ahyp="http://schemas.microsoft.com/office/drawing/2018/hyperlinkcolor" val="tx"/>
                    </a:ext>
                  </a:extLst>
                </a:hlinkClick>
              </a:rPr>
              <a:t>Slidesgo</a:t>
            </a:r>
            <a:r>
              <a:rPr lang="en" sz="1000">
                <a:solidFill>
                  <a:schemeClr val="lt1"/>
                </a:solidFill>
                <a:latin typeface="Zilla Slab Light"/>
                <a:ea typeface="Zilla Slab Light"/>
                <a:cs typeface="Zilla Slab Light"/>
                <a:sym typeface="Zilla Slab Light"/>
              </a:rPr>
              <a:t>, including icons by </a:t>
            </a:r>
            <a:r>
              <a:rPr lang="en" sz="1000" b="1">
                <a:solidFill>
                  <a:schemeClr val="lt1"/>
                </a:solidFill>
                <a:uFill>
                  <a:noFill/>
                </a:uFill>
                <a:latin typeface="Zilla Slab"/>
                <a:ea typeface="Zilla Slab"/>
                <a:cs typeface="Zilla Slab"/>
                <a:sym typeface="Zilla Slab"/>
                <a:hlinkClick r:id="rId4">
                  <a:extLst>
                    <a:ext uri="{A12FA001-AC4F-418D-AE19-62706E023703}">
                      <ahyp:hlinkClr xmlns:ahyp="http://schemas.microsoft.com/office/drawing/2018/hyperlinkcolor" val="tx"/>
                    </a:ext>
                  </a:extLst>
                </a:hlinkClick>
              </a:rPr>
              <a:t>Flaticon</a:t>
            </a:r>
            <a:r>
              <a:rPr lang="en" sz="1000">
                <a:solidFill>
                  <a:schemeClr val="lt1"/>
                </a:solidFill>
                <a:latin typeface="Zilla Slab Light"/>
                <a:ea typeface="Zilla Slab Light"/>
                <a:cs typeface="Zilla Slab Light"/>
                <a:sym typeface="Zilla Slab Light"/>
              </a:rPr>
              <a:t>, and infographics &amp; images by </a:t>
            </a:r>
            <a:r>
              <a:rPr lang="en" sz="1000" b="1">
                <a:solidFill>
                  <a:schemeClr val="lt1"/>
                </a:solidFill>
                <a:uFill>
                  <a:noFill/>
                </a:uFill>
                <a:latin typeface="Zilla Slab"/>
                <a:ea typeface="Zilla Slab"/>
                <a:cs typeface="Zilla Slab"/>
                <a:sym typeface="Zilla Slab"/>
                <a:hlinkClick r:id="rId5">
                  <a:extLst>
                    <a:ext uri="{A12FA001-AC4F-418D-AE19-62706E023703}">
                      <ahyp:hlinkClr xmlns:ahyp="http://schemas.microsoft.com/office/drawing/2018/hyperlinkcolor" val="tx"/>
                    </a:ext>
                  </a:extLst>
                </a:hlinkClick>
              </a:rPr>
              <a:t>Freepik</a:t>
            </a:r>
            <a:endParaRPr sz="1000" b="1">
              <a:solidFill>
                <a:schemeClr val="lt1"/>
              </a:solidFill>
              <a:latin typeface="Zilla Slab"/>
              <a:ea typeface="Zilla Slab"/>
              <a:cs typeface="Zilla Slab"/>
              <a:sym typeface="Zilla Slab"/>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5">
  <p:cSld name="CUSTOM_31">
    <p:spTree>
      <p:nvGrpSpPr>
        <p:cNvPr id="1" name="Shape 480"/>
        <p:cNvGrpSpPr/>
        <p:nvPr/>
      </p:nvGrpSpPr>
      <p:grpSpPr>
        <a:xfrm>
          <a:off x="0" y="0"/>
          <a:ext cx="0" cy="0"/>
          <a:chOff x="0" y="0"/>
          <a:chExt cx="0" cy="0"/>
        </a:xfrm>
      </p:grpSpPr>
      <p:sp>
        <p:nvSpPr>
          <p:cNvPr id="481" name="Google Shape;481;p53"/>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482" name="Google Shape;482;p53"/>
          <p:cNvSpPr txBox="1">
            <a:spLocks noGrp="1"/>
          </p:cNvSpPr>
          <p:nvPr>
            <p:ph type="subTitle" idx="1"/>
          </p:nvPr>
        </p:nvSpPr>
        <p:spPr>
          <a:xfrm flipH="1">
            <a:off x="1160922" y="1631422"/>
            <a:ext cx="2973000" cy="9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1000">
                <a:solidFill>
                  <a:schemeClr val="lt1"/>
                </a:solidFill>
              </a:defRPr>
            </a:lvl1pPr>
            <a:lvl2pPr lvl="1" rtl="0">
              <a:lnSpc>
                <a:spcPct val="100000"/>
              </a:lnSpc>
              <a:spcBef>
                <a:spcPts val="0"/>
              </a:spcBef>
              <a:spcAft>
                <a:spcPts val="0"/>
              </a:spcAft>
              <a:buClr>
                <a:schemeClr val="lt1"/>
              </a:buClr>
              <a:buSzPts val="1400"/>
              <a:buFont typeface="Arial"/>
              <a:buChar char="○"/>
              <a:defRPr sz="1100">
                <a:solidFill>
                  <a:schemeClr val="lt1"/>
                </a:solidFill>
              </a:defRPr>
            </a:lvl2pPr>
            <a:lvl3pPr lvl="2" rtl="0">
              <a:lnSpc>
                <a:spcPct val="100000"/>
              </a:lnSpc>
              <a:spcBef>
                <a:spcPts val="0"/>
              </a:spcBef>
              <a:spcAft>
                <a:spcPts val="0"/>
              </a:spcAft>
              <a:buClr>
                <a:schemeClr val="lt1"/>
              </a:buClr>
              <a:buSzPts val="1400"/>
              <a:buFont typeface="Arial"/>
              <a:buChar char="■"/>
              <a:defRPr sz="1100">
                <a:solidFill>
                  <a:schemeClr val="lt1"/>
                </a:solidFill>
              </a:defRPr>
            </a:lvl3pPr>
            <a:lvl4pPr lvl="3" rtl="0">
              <a:lnSpc>
                <a:spcPct val="100000"/>
              </a:lnSpc>
              <a:spcBef>
                <a:spcPts val="0"/>
              </a:spcBef>
              <a:spcAft>
                <a:spcPts val="0"/>
              </a:spcAft>
              <a:buClr>
                <a:schemeClr val="lt1"/>
              </a:buClr>
              <a:buSzPts val="1400"/>
              <a:buFont typeface="Arial"/>
              <a:buChar char="●"/>
              <a:defRPr sz="1100">
                <a:solidFill>
                  <a:schemeClr val="lt1"/>
                </a:solidFill>
              </a:defRPr>
            </a:lvl4pPr>
            <a:lvl5pPr lvl="4" rtl="0">
              <a:lnSpc>
                <a:spcPct val="100000"/>
              </a:lnSpc>
              <a:spcBef>
                <a:spcPts val="0"/>
              </a:spcBef>
              <a:spcAft>
                <a:spcPts val="0"/>
              </a:spcAft>
              <a:buClr>
                <a:schemeClr val="lt1"/>
              </a:buClr>
              <a:buSzPts val="1400"/>
              <a:buFont typeface="Arial"/>
              <a:buChar char="○"/>
              <a:defRPr sz="1100">
                <a:solidFill>
                  <a:schemeClr val="lt1"/>
                </a:solidFill>
              </a:defRPr>
            </a:lvl5pPr>
            <a:lvl6pPr lvl="5" rtl="0">
              <a:lnSpc>
                <a:spcPct val="100000"/>
              </a:lnSpc>
              <a:spcBef>
                <a:spcPts val="0"/>
              </a:spcBef>
              <a:spcAft>
                <a:spcPts val="0"/>
              </a:spcAft>
              <a:buClr>
                <a:schemeClr val="lt1"/>
              </a:buClr>
              <a:buSzPts val="1400"/>
              <a:buFont typeface="Arial"/>
              <a:buChar char="■"/>
              <a:defRPr sz="1100">
                <a:solidFill>
                  <a:schemeClr val="lt1"/>
                </a:solidFill>
              </a:defRPr>
            </a:lvl6pPr>
            <a:lvl7pPr lvl="6" rtl="0">
              <a:lnSpc>
                <a:spcPct val="100000"/>
              </a:lnSpc>
              <a:spcBef>
                <a:spcPts val="0"/>
              </a:spcBef>
              <a:spcAft>
                <a:spcPts val="0"/>
              </a:spcAft>
              <a:buClr>
                <a:schemeClr val="lt1"/>
              </a:buClr>
              <a:buSzPts val="1400"/>
              <a:buFont typeface="Arial"/>
              <a:buChar char="●"/>
              <a:defRPr sz="1100">
                <a:solidFill>
                  <a:schemeClr val="lt1"/>
                </a:solidFill>
              </a:defRPr>
            </a:lvl7pPr>
            <a:lvl8pPr lvl="7" rtl="0">
              <a:lnSpc>
                <a:spcPct val="100000"/>
              </a:lnSpc>
              <a:spcBef>
                <a:spcPts val="0"/>
              </a:spcBef>
              <a:spcAft>
                <a:spcPts val="0"/>
              </a:spcAft>
              <a:buClr>
                <a:schemeClr val="lt1"/>
              </a:buClr>
              <a:buSzPts val="1400"/>
              <a:buFont typeface="Arial"/>
              <a:buChar char="○"/>
              <a:defRPr sz="1100">
                <a:solidFill>
                  <a:schemeClr val="lt1"/>
                </a:solidFill>
              </a:defRPr>
            </a:lvl8pPr>
            <a:lvl9pPr lvl="8" rtl="0">
              <a:lnSpc>
                <a:spcPct val="100000"/>
              </a:lnSpc>
              <a:spcBef>
                <a:spcPts val="0"/>
              </a:spcBef>
              <a:spcAft>
                <a:spcPts val="0"/>
              </a:spcAft>
              <a:buClr>
                <a:schemeClr val="lt1"/>
              </a:buClr>
              <a:buSzPts val="1400"/>
              <a:buFont typeface="Arial"/>
              <a:buChar char="■"/>
              <a:defRPr sz="1100">
                <a:solidFill>
                  <a:schemeClr val="lt1"/>
                </a:solidFill>
              </a:defRPr>
            </a:lvl9pPr>
          </a:lstStyle>
          <a:p>
            <a:endParaRPr/>
          </a:p>
        </p:txBody>
      </p:sp>
      <p:sp>
        <p:nvSpPr>
          <p:cNvPr id="483" name="Google Shape;483;p53"/>
          <p:cNvSpPr txBox="1">
            <a:spLocks noGrp="1"/>
          </p:cNvSpPr>
          <p:nvPr>
            <p:ph type="subTitle" idx="2"/>
          </p:nvPr>
        </p:nvSpPr>
        <p:spPr>
          <a:xfrm flipH="1">
            <a:off x="1160912" y="1171850"/>
            <a:ext cx="2973000" cy="43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0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84" name="Google Shape;484;p53"/>
          <p:cNvSpPr txBox="1">
            <a:spLocks noGrp="1"/>
          </p:cNvSpPr>
          <p:nvPr>
            <p:ph type="subTitle" idx="3"/>
          </p:nvPr>
        </p:nvSpPr>
        <p:spPr>
          <a:xfrm flipH="1">
            <a:off x="5031072" y="1631422"/>
            <a:ext cx="2973000" cy="9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1000">
                <a:solidFill>
                  <a:schemeClr val="lt1"/>
                </a:solidFill>
              </a:defRPr>
            </a:lvl1pPr>
            <a:lvl2pPr lvl="1" rtl="0">
              <a:lnSpc>
                <a:spcPct val="100000"/>
              </a:lnSpc>
              <a:spcBef>
                <a:spcPts val="0"/>
              </a:spcBef>
              <a:spcAft>
                <a:spcPts val="0"/>
              </a:spcAft>
              <a:buClr>
                <a:schemeClr val="lt1"/>
              </a:buClr>
              <a:buSzPts val="1400"/>
              <a:buFont typeface="Arial"/>
              <a:buChar char="○"/>
              <a:defRPr sz="1100">
                <a:solidFill>
                  <a:schemeClr val="lt1"/>
                </a:solidFill>
              </a:defRPr>
            </a:lvl2pPr>
            <a:lvl3pPr lvl="2" rtl="0">
              <a:lnSpc>
                <a:spcPct val="100000"/>
              </a:lnSpc>
              <a:spcBef>
                <a:spcPts val="0"/>
              </a:spcBef>
              <a:spcAft>
                <a:spcPts val="0"/>
              </a:spcAft>
              <a:buClr>
                <a:schemeClr val="lt1"/>
              </a:buClr>
              <a:buSzPts val="1400"/>
              <a:buFont typeface="Arial"/>
              <a:buChar char="■"/>
              <a:defRPr sz="1100">
                <a:solidFill>
                  <a:schemeClr val="lt1"/>
                </a:solidFill>
              </a:defRPr>
            </a:lvl3pPr>
            <a:lvl4pPr lvl="3" rtl="0">
              <a:lnSpc>
                <a:spcPct val="100000"/>
              </a:lnSpc>
              <a:spcBef>
                <a:spcPts val="0"/>
              </a:spcBef>
              <a:spcAft>
                <a:spcPts val="0"/>
              </a:spcAft>
              <a:buClr>
                <a:schemeClr val="lt1"/>
              </a:buClr>
              <a:buSzPts val="1400"/>
              <a:buFont typeface="Arial"/>
              <a:buChar char="●"/>
              <a:defRPr sz="1100">
                <a:solidFill>
                  <a:schemeClr val="lt1"/>
                </a:solidFill>
              </a:defRPr>
            </a:lvl4pPr>
            <a:lvl5pPr lvl="4" rtl="0">
              <a:lnSpc>
                <a:spcPct val="100000"/>
              </a:lnSpc>
              <a:spcBef>
                <a:spcPts val="0"/>
              </a:spcBef>
              <a:spcAft>
                <a:spcPts val="0"/>
              </a:spcAft>
              <a:buClr>
                <a:schemeClr val="lt1"/>
              </a:buClr>
              <a:buSzPts val="1400"/>
              <a:buFont typeface="Arial"/>
              <a:buChar char="○"/>
              <a:defRPr sz="1100">
                <a:solidFill>
                  <a:schemeClr val="lt1"/>
                </a:solidFill>
              </a:defRPr>
            </a:lvl5pPr>
            <a:lvl6pPr lvl="5" rtl="0">
              <a:lnSpc>
                <a:spcPct val="100000"/>
              </a:lnSpc>
              <a:spcBef>
                <a:spcPts val="0"/>
              </a:spcBef>
              <a:spcAft>
                <a:spcPts val="0"/>
              </a:spcAft>
              <a:buClr>
                <a:schemeClr val="lt1"/>
              </a:buClr>
              <a:buSzPts val="1400"/>
              <a:buFont typeface="Arial"/>
              <a:buChar char="■"/>
              <a:defRPr sz="1100">
                <a:solidFill>
                  <a:schemeClr val="lt1"/>
                </a:solidFill>
              </a:defRPr>
            </a:lvl6pPr>
            <a:lvl7pPr lvl="6" rtl="0">
              <a:lnSpc>
                <a:spcPct val="100000"/>
              </a:lnSpc>
              <a:spcBef>
                <a:spcPts val="0"/>
              </a:spcBef>
              <a:spcAft>
                <a:spcPts val="0"/>
              </a:spcAft>
              <a:buClr>
                <a:schemeClr val="lt1"/>
              </a:buClr>
              <a:buSzPts val="1400"/>
              <a:buFont typeface="Arial"/>
              <a:buChar char="●"/>
              <a:defRPr sz="1100">
                <a:solidFill>
                  <a:schemeClr val="lt1"/>
                </a:solidFill>
              </a:defRPr>
            </a:lvl7pPr>
            <a:lvl8pPr lvl="7" rtl="0">
              <a:lnSpc>
                <a:spcPct val="100000"/>
              </a:lnSpc>
              <a:spcBef>
                <a:spcPts val="0"/>
              </a:spcBef>
              <a:spcAft>
                <a:spcPts val="0"/>
              </a:spcAft>
              <a:buClr>
                <a:schemeClr val="lt1"/>
              </a:buClr>
              <a:buSzPts val="1400"/>
              <a:buFont typeface="Arial"/>
              <a:buChar char="○"/>
              <a:defRPr sz="1100">
                <a:solidFill>
                  <a:schemeClr val="lt1"/>
                </a:solidFill>
              </a:defRPr>
            </a:lvl8pPr>
            <a:lvl9pPr lvl="8" rtl="0">
              <a:lnSpc>
                <a:spcPct val="100000"/>
              </a:lnSpc>
              <a:spcBef>
                <a:spcPts val="0"/>
              </a:spcBef>
              <a:spcAft>
                <a:spcPts val="0"/>
              </a:spcAft>
              <a:buClr>
                <a:schemeClr val="lt1"/>
              </a:buClr>
              <a:buSzPts val="1400"/>
              <a:buFont typeface="Arial"/>
              <a:buChar char="■"/>
              <a:defRPr sz="1100">
                <a:solidFill>
                  <a:schemeClr val="lt1"/>
                </a:solidFill>
              </a:defRPr>
            </a:lvl9pPr>
          </a:lstStyle>
          <a:p>
            <a:endParaRPr/>
          </a:p>
        </p:txBody>
      </p:sp>
      <p:sp>
        <p:nvSpPr>
          <p:cNvPr id="485" name="Google Shape;485;p53"/>
          <p:cNvSpPr txBox="1">
            <a:spLocks noGrp="1"/>
          </p:cNvSpPr>
          <p:nvPr>
            <p:ph type="subTitle" idx="4"/>
          </p:nvPr>
        </p:nvSpPr>
        <p:spPr>
          <a:xfrm flipH="1">
            <a:off x="5031062" y="1171850"/>
            <a:ext cx="2973000" cy="43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0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flipH="1">
            <a:off x="-12" y="288"/>
            <a:ext cx="4486275" cy="2600325"/>
          </a:xfrm>
          <a:prstGeom prst="rect">
            <a:avLst/>
          </a:prstGeom>
          <a:noFill/>
          <a:ln>
            <a:noFill/>
          </a:ln>
        </p:spPr>
      </p:pic>
      <p:pic>
        <p:nvPicPr>
          <p:cNvPr id="31" name="Google Shape;31;p7"/>
          <p:cNvPicPr preferRelativeResize="0"/>
          <p:nvPr/>
        </p:nvPicPr>
        <p:blipFill>
          <a:blip r:embed="rId3">
            <a:alphaModFix/>
          </a:blip>
          <a:stretch>
            <a:fillRect/>
          </a:stretch>
        </p:blipFill>
        <p:spPr>
          <a:xfrm flipH="1">
            <a:off x="6162663" y="3228963"/>
            <a:ext cx="2981325" cy="1914525"/>
          </a:xfrm>
          <a:prstGeom prst="rect">
            <a:avLst/>
          </a:prstGeom>
          <a:noFill/>
          <a:ln>
            <a:noFill/>
          </a:ln>
        </p:spPr>
      </p:pic>
      <p:sp>
        <p:nvSpPr>
          <p:cNvPr id="32" name="Google Shape;32;p7"/>
          <p:cNvSpPr txBox="1">
            <a:spLocks noGrp="1"/>
          </p:cNvSpPr>
          <p:nvPr>
            <p:ph type="ctrTitle"/>
          </p:nvPr>
        </p:nvSpPr>
        <p:spPr>
          <a:xfrm>
            <a:off x="5183600" y="3517550"/>
            <a:ext cx="3347700" cy="1188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solidFill>
                  <a:schemeClr val="lt1"/>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33" name="Google Shape;33;p7"/>
          <p:cNvSpPr txBox="1">
            <a:spLocks noGrp="1"/>
          </p:cNvSpPr>
          <p:nvPr>
            <p:ph type="subTitle" idx="1"/>
          </p:nvPr>
        </p:nvSpPr>
        <p:spPr>
          <a:xfrm>
            <a:off x="5183700" y="1018525"/>
            <a:ext cx="3347700" cy="19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434343"/>
              </a:buClr>
              <a:buSzPts val="1200"/>
              <a:buChar char="○"/>
              <a:defRPr sz="1200">
                <a:solidFill>
                  <a:srgbClr val="434343"/>
                </a:solidFill>
              </a:defRPr>
            </a:lvl2pPr>
            <a:lvl3pPr lvl="2" algn="ctr" rtl="0">
              <a:lnSpc>
                <a:spcPct val="100000"/>
              </a:lnSpc>
              <a:spcBef>
                <a:spcPts val="0"/>
              </a:spcBef>
              <a:spcAft>
                <a:spcPts val="0"/>
              </a:spcAft>
              <a:buClr>
                <a:srgbClr val="434343"/>
              </a:buClr>
              <a:buSzPts val="1200"/>
              <a:buChar char="■"/>
              <a:defRPr sz="1200">
                <a:solidFill>
                  <a:srgbClr val="434343"/>
                </a:solidFill>
              </a:defRPr>
            </a:lvl3pPr>
            <a:lvl4pPr lvl="3" algn="ctr" rtl="0">
              <a:lnSpc>
                <a:spcPct val="100000"/>
              </a:lnSpc>
              <a:spcBef>
                <a:spcPts val="0"/>
              </a:spcBef>
              <a:spcAft>
                <a:spcPts val="0"/>
              </a:spcAft>
              <a:buClr>
                <a:srgbClr val="434343"/>
              </a:buClr>
              <a:buSzPts val="1200"/>
              <a:buChar char="●"/>
              <a:defRPr sz="1200">
                <a:solidFill>
                  <a:srgbClr val="434343"/>
                </a:solidFill>
              </a:defRPr>
            </a:lvl4pPr>
            <a:lvl5pPr lvl="4" algn="ctr" rtl="0">
              <a:lnSpc>
                <a:spcPct val="100000"/>
              </a:lnSpc>
              <a:spcBef>
                <a:spcPts val="0"/>
              </a:spcBef>
              <a:spcAft>
                <a:spcPts val="0"/>
              </a:spcAft>
              <a:buClr>
                <a:srgbClr val="434343"/>
              </a:buClr>
              <a:buSzPts val="1200"/>
              <a:buChar char="○"/>
              <a:defRPr sz="1200">
                <a:solidFill>
                  <a:srgbClr val="434343"/>
                </a:solidFill>
              </a:defRPr>
            </a:lvl5pPr>
            <a:lvl6pPr lvl="5" algn="ctr" rtl="0">
              <a:lnSpc>
                <a:spcPct val="100000"/>
              </a:lnSpc>
              <a:spcBef>
                <a:spcPts val="0"/>
              </a:spcBef>
              <a:spcAft>
                <a:spcPts val="0"/>
              </a:spcAft>
              <a:buClr>
                <a:srgbClr val="434343"/>
              </a:buClr>
              <a:buSzPts val="1200"/>
              <a:buChar char="■"/>
              <a:defRPr sz="1200">
                <a:solidFill>
                  <a:srgbClr val="434343"/>
                </a:solidFill>
              </a:defRPr>
            </a:lvl6pPr>
            <a:lvl7pPr lvl="6" algn="ctr" rtl="0">
              <a:lnSpc>
                <a:spcPct val="100000"/>
              </a:lnSpc>
              <a:spcBef>
                <a:spcPts val="0"/>
              </a:spcBef>
              <a:spcAft>
                <a:spcPts val="0"/>
              </a:spcAft>
              <a:buClr>
                <a:srgbClr val="434343"/>
              </a:buClr>
              <a:buSzPts val="1200"/>
              <a:buChar char="●"/>
              <a:defRPr sz="1200">
                <a:solidFill>
                  <a:srgbClr val="434343"/>
                </a:solidFill>
              </a:defRPr>
            </a:lvl7pPr>
            <a:lvl8pPr lvl="7" algn="ctr" rtl="0">
              <a:lnSpc>
                <a:spcPct val="100000"/>
              </a:lnSpc>
              <a:spcBef>
                <a:spcPts val="0"/>
              </a:spcBef>
              <a:spcAft>
                <a:spcPts val="0"/>
              </a:spcAft>
              <a:buClr>
                <a:srgbClr val="434343"/>
              </a:buClr>
              <a:buSzPts val="1200"/>
              <a:buChar char="○"/>
              <a:defRPr sz="1200">
                <a:solidFill>
                  <a:srgbClr val="434343"/>
                </a:solidFill>
              </a:defRPr>
            </a:lvl8pPr>
            <a:lvl9pPr lvl="8" algn="ctr" rtl="0">
              <a:lnSpc>
                <a:spcPct val="100000"/>
              </a:lnSpc>
              <a:spcBef>
                <a:spcPts val="0"/>
              </a:spcBef>
              <a:spcAft>
                <a:spcPts val="0"/>
              </a:spcAft>
              <a:buClr>
                <a:srgbClr val="434343"/>
              </a:buClr>
              <a:buSzPts val="1200"/>
              <a:buChar char="■"/>
              <a:defRPr sz="1200">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_2">
    <p:bg>
      <p:bgPr>
        <a:blipFill>
          <a:blip r:embed="rId2">
            <a:alphaModFix/>
          </a:blip>
          <a:stretch>
            <a:fillRect/>
          </a:stretch>
        </a:blipFill>
        <a:effectLst/>
      </p:bgPr>
    </p:bg>
    <p:spTree>
      <p:nvGrpSpPr>
        <p:cNvPr id="1" name="Shape 4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grpSp>
        <p:nvGrpSpPr>
          <p:cNvPr id="35" name="Google Shape;35;p8"/>
          <p:cNvGrpSpPr/>
          <p:nvPr/>
        </p:nvGrpSpPr>
        <p:grpSpPr>
          <a:xfrm>
            <a:off x="2624803" y="717627"/>
            <a:ext cx="3894383" cy="3894383"/>
            <a:chOff x="1620827" y="1344966"/>
            <a:chExt cx="2272500" cy="2272500"/>
          </a:xfrm>
        </p:grpSpPr>
        <p:sp>
          <p:nvSpPr>
            <p:cNvPr id="36" name="Google Shape;36;p8"/>
            <p:cNvSpPr/>
            <p:nvPr/>
          </p:nvSpPr>
          <p:spPr>
            <a:xfrm flipH="1">
              <a:off x="2918248" y="2243766"/>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p:nvPr/>
          </p:nvSpPr>
          <p:spPr>
            <a:xfrm flipH="1">
              <a:off x="2868309" y="2600685"/>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flipH="1">
              <a:off x="2919239" y="2236191"/>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p:nvPr/>
          </p:nvSpPr>
          <p:spPr>
            <a:xfrm flipH="1">
              <a:off x="2927805" y="2101524"/>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flipH="1">
              <a:off x="2457138" y="2062015"/>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flipH="1">
              <a:off x="2122363" y="1817679"/>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p:nvPr/>
          </p:nvSpPr>
          <p:spPr>
            <a:xfrm flipH="1">
              <a:off x="2168689" y="2004034"/>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flipH="1">
              <a:off x="2199923" y="1815290"/>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2482428" y="2028508"/>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flipH="1">
              <a:off x="2539477" y="2061957"/>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flipH="1">
              <a:off x="2111815" y="1814591"/>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flipH="1">
              <a:off x="2110417" y="1843319"/>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flipH="1">
              <a:off x="2163561" y="1851069"/>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flipH="1">
              <a:off x="2175041" y="1839531"/>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flipH="1">
              <a:off x="2161755" y="1951356"/>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3034036" y="3038019"/>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flipH="1">
              <a:off x="3009561" y="2822935"/>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3005191" y="2872991"/>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flipH="1">
              <a:off x="2185006" y="2161544"/>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flipH="1">
              <a:off x="1620827" y="1344966"/>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flipH="1">
              <a:off x="3548625" y="2798241"/>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flipH="1">
              <a:off x="2096900" y="200696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3418150" y="282832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flipH="1">
              <a:off x="3096375" y="223977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flipH="1">
              <a:off x="3324450" y="231371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3438575" y="2096141"/>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flipH="1">
              <a:off x="2484750" y="268466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3810475" y="23287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2381425" y="23761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flipH="1">
              <a:off x="2884739" y="2181094"/>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66;p8"/>
          <p:cNvPicPr preferRelativeResize="0"/>
          <p:nvPr/>
        </p:nvPicPr>
        <p:blipFill>
          <a:blip r:embed="rId2">
            <a:alphaModFix/>
          </a:blip>
          <a:stretch>
            <a:fillRect/>
          </a:stretch>
        </p:blipFill>
        <p:spPr>
          <a:xfrm rot="10800000" flipH="1">
            <a:off x="6734175" y="3324363"/>
            <a:ext cx="2409825" cy="1828800"/>
          </a:xfrm>
          <a:prstGeom prst="rect">
            <a:avLst/>
          </a:prstGeom>
          <a:noFill/>
          <a:ln>
            <a:noFill/>
          </a:ln>
        </p:spPr>
      </p:pic>
      <p:pic>
        <p:nvPicPr>
          <p:cNvPr id="67" name="Google Shape;67;p8"/>
          <p:cNvPicPr preferRelativeResize="0"/>
          <p:nvPr/>
        </p:nvPicPr>
        <p:blipFill>
          <a:blip r:embed="rId3">
            <a:alphaModFix/>
          </a:blip>
          <a:stretch>
            <a:fillRect/>
          </a:stretch>
        </p:blipFill>
        <p:spPr>
          <a:xfrm rot="10800000" flipH="1">
            <a:off x="-1" y="299"/>
            <a:ext cx="2715950" cy="1744100"/>
          </a:xfrm>
          <a:prstGeom prst="rect">
            <a:avLst/>
          </a:prstGeom>
          <a:noFill/>
          <a:ln>
            <a:noFill/>
          </a:ln>
        </p:spPr>
      </p:pic>
      <p:sp>
        <p:nvSpPr>
          <p:cNvPr id="68" name="Google Shape;68;p8"/>
          <p:cNvSpPr txBox="1">
            <a:spLocks noGrp="1"/>
          </p:cNvSpPr>
          <p:nvPr>
            <p:ph type="title"/>
          </p:nvPr>
        </p:nvSpPr>
        <p:spPr>
          <a:xfrm>
            <a:off x="3169188" y="1446738"/>
            <a:ext cx="2805600" cy="17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9" name="Google Shape;69;p8"/>
          <p:cNvSpPr txBox="1">
            <a:spLocks noGrp="1"/>
          </p:cNvSpPr>
          <p:nvPr>
            <p:ph type="subTitle" idx="1"/>
          </p:nvPr>
        </p:nvSpPr>
        <p:spPr>
          <a:xfrm>
            <a:off x="3169188" y="3251393"/>
            <a:ext cx="2805600" cy="51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5716300" y="803700"/>
            <a:ext cx="2815200" cy="278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6143400" y="3522500"/>
            <a:ext cx="2388000" cy="75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l="48234" t="10" b="45894"/>
          <a:stretch/>
        </p:blipFill>
        <p:spPr>
          <a:xfrm>
            <a:off x="4410500" y="0"/>
            <a:ext cx="4733500" cy="2782950"/>
          </a:xfrm>
          <a:prstGeom prst="rect">
            <a:avLst/>
          </a:prstGeom>
          <a:noFill/>
          <a:ln>
            <a:noFill/>
          </a:ln>
        </p:spPr>
      </p:pic>
      <p:sp>
        <p:nvSpPr>
          <p:cNvPr id="75" name="Google Shape;75;p10"/>
          <p:cNvSpPr txBox="1">
            <a:spLocks noGrp="1"/>
          </p:cNvSpPr>
          <p:nvPr>
            <p:ph type="title"/>
          </p:nvPr>
        </p:nvSpPr>
        <p:spPr>
          <a:xfrm>
            <a:off x="4916700" y="2369425"/>
            <a:ext cx="3614700" cy="138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Zilla Slab Light"/>
                <a:ea typeface="Zilla Slab Light"/>
                <a:cs typeface="Zilla Slab Light"/>
                <a:sym typeface="Zilla Slab Light"/>
              </a:defRPr>
            </a:lvl2pPr>
            <a:lvl3pPr lvl="2" rtl="0">
              <a:spcBef>
                <a:spcPts val="0"/>
              </a:spcBef>
              <a:spcAft>
                <a:spcPts val="0"/>
              </a:spcAft>
              <a:buSzPts val="2800"/>
              <a:buNone/>
              <a:defRPr>
                <a:latin typeface="Zilla Slab Light"/>
                <a:ea typeface="Zilla Slab Light"/>
                <a:cs typeface="Zilla Slab Light"/>
                <a:sym typeface="Zilla Slab Light"/>
              </a:defRPr>
            </a:lvl3pPr>
            <a:lvl4pPr lvl="3" rtl="0">
              <a:spcBef>
                <a:spcPts val="0"/>
              </a:spcBef>
              <a:spcAft>
                <a:spcPts val="0"/>
              </a:spcAft>
              <a:buSzPts val="2800"/>
              <a:buNone/>
              <a:defRPr>
                <a:latin typeface="Zilla Slab Light"/>
                <a:ea typeface="Zilla Slab Light"/>
                <a:cs typeface="Zilla Slab Light"/>
                <a:sym typeface="Zilla Slab Light"/>
              </a:defRPr>
            </a:lvl4pPr>
            <a:lvl5pPr lvl="4" rtl="0">
              <a:spcBef>
                <a:spcPts val="0"/>
              </a:spcBef>
              <a:spcAft>
                <a:spcPts val="0"/>
              </a:spcAft>
              <a:buSzPts val="2800"/>
              <a:buNone/>
              <a:defRPr>
                <a:latin typeface="Zilla Slab Light"/>
                <a:ea typeface="Zilla Slab Light"/>
                <a:cs typeface="Zilla Slab Light"/>
                <a:sym typeface="Zilla Slab Light"/>
              </a:defRPr>
            </a:lvl5pPr>
            <a:lvl6pPr lvl="5" rtl="0">
              <a:spcBef>
                <a:spcPts val="0"/>
              </a:spcBef>
              <a:spcAft>
                <a:spcPts val="0"/>
              </a:spcAft>
              <a:buSzPts val="2800"/>
              <a:buNone/>
              <a:defRPr>
                <a:latin typeface="Zilla Slab Light"/>
                <a:ea typeface="Zilla Slab Light"/>
                <a:cs typeface="Zilla Slab Light"/>
                <a:sym typeface="Zilla Slab Light"/>
              </a:defRPr>
            </a:lvl6pPr>
            <a:lvl7pPr lvl="6" rtl="0">
              <a:spcBef>
                <a:spcPts val="0"/>
              </a:spcBef>
              <a:spcAft>
                <a:spcPts val="0"/>
              </a:spcAft>
              <a:buSzPts val="2800"/>
              <a:buNone/>
              <a:defRPr>
                <a:latin typeface="Zilla Slab Light"/>
                <a:ea typeface="Zilla Slab Light"/>
                <a:cs typeface="Zilla Slab Light"/>
                <a:sym typeface="Zilla Slab Light"/>
              </a:defRPr>
            </a:lvl7pPr>
            <a:lvl8pPr lvl="7" rtl="0">
              <a:spcBef>
                <a:spcPts val="0"/>
              </a:spcBef>
              <a:spcAft>
                <a:spcPts val="0"/>
              </a:spcAft>
              <a:buSzPts val="2800"/>
              <a:buNone/>
              <a:defRPr>
                <a:latin typeface="Zilla Slab Light"/>
                <a:ea typeface="Zilla Slab Light"/>
                <a:cs typeface="Zilla Slab Light"/>
                <a:sym typeface="Zilla Slab Light"/>
              </a:defRPr>
            </a:lvl8pPr>
            <a:lvl9pPr lvl="8" rtl="0">
              <a:spcBef>
                <a:spcPts val="0"/>
              </a:spcBef>
              <a:spcAft>
                <a:spcPts val="0"/>
              </a:spcAft>
              <a:buSzPts val="2800"/>
              <a:buNone/>
              <a:defRPr>
                <a:latin typeface="Zilla Slab Light"/>
                <a:ea typeface="Zilla Slab Light"/>
                <a:cs typeface="Zilla Slab Light"/>
                <a:sym typeface="Zilla Slab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33457"/>
          <a:stretch/>
        </p:blipFill>
        <p:spPr>
          <a:xfrm>
            <a:off x="5058755" y="0"/>
            <a:ext cx="4085250" cy="3454026"/>
          </a:xfrm>
          <a:prstGeom prst="rect">
            <a:avLst/>
          </a:prstGeom>
          <a:noFill/>
          <a:ln>
            <a:noFill/>
          </a:ln>
        </p:spPr>
      </p:pic>
      <p:pic>
        <p:nvPicPr>
          <p:cNvPr id="78" name="Google Shape;78;p11"/>
          <p:cNvPicPr preferRelativeResize="0"/>
          <p:nvPr/>
        </p:nvPicPr>
        <p:blipFill rotWithShape="1">
          <a:blip r:embed="rId3">
            <a:alphaModFix/>
          </a:blip>
          <a:srcRect l="32313" b="44084"/>
          <a:stretch/>
        </p:blipFill>
        <p:spPr>
          <a:xfrm rot="10800000">
            <a:off x="0" y="2512074"/>
            <a:ext cx="5662580" cy="2631426"/>
          </a:xfrm>
          <a:prstGeom prst="rect">
            <a:avLst/>
          </a:prstGeom>
          <a:noFill/>
          <a:ln>
            <a:noFill/>
          </a:ln>
        </p:spPr>
      </p:pic>
      <p:sp>
        <p:nvSpPr>
          <p:cNvPr id="79" name="Google Shape;79;p11"/>
          <p:cNvSpPr txBox="1">
            <a:spLocks noGrp="1"/>
          </p:cNvSpPr>
          <p:nvPr>
            <p:ph type="title" hasCustomPrompt="1"/>
          </p:nvPr>
        </p:nvSpPr>
        <p:spPr>
          <a:xfrm>
            <a:off x="2080050" y="1939825"/>
            <a:ext cx="4983900" cy="95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0" name="Google Shape;80;p11"/>
          <p:cNvSpPr txBox="1">
            <a:spLocks noGrp="1"/>
          </p:cNvSpPr>
          <p:nvPr>
            <p:ph type="subTitle" idx="1"/>
          </p:nvPr>
        </p:nvSpPr>
        <p:spPr>
          <a:xfrm>
            <a:off x="2681850" y="2846325"/>
            <a:ext cx="3780300" cy="31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2">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0" y="0"/>
            <a:ext cx="9144000" cy="5205803"/>
          </a:xfrm>
          <a:prstGeom prst="rect">
            <a:avLst/>
          </a:prstGeom>
          <a:noFill/>
          <a:ln>
            <a:noFill/>
          </a:ln>
        </p:spPr>
      </p:pic>
      <p:sp>
        <p:nvSpPr>
          <p:cNvPr id="87" name="Google Shape;87;p14"/>
          <p:cNvSpPr txBox="1">
            <a:spLocks noGrp="1"/>
          </p:cNvSpPr>
          <p:nvPr>
            <p:ph type="ctrTitle"/>
          </p:nvPr>
        </p:nvSpPr>
        <p:spPr>
          <a:xfrm>
            <a:off x="2927826" y="9400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8" name="Google Shape;88;p14"/>
          <p:cNvSpPr txBox="1">
            <a:spLocks noGrp="1"/>
          </p:cNvSpPr>
          <p:nvPr>
            <p:ph type="subTitle" idx="1"/>
          </p:nvPr>
        </p:nvSpPr>
        <p:spPr>
          <a:xfrm>
            <a:off x="2927819" y="12180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9" name="Google Shape;89;p14"/>
          <p:cNvSpPr txBox="1">
            <a:spLocks noGrp="1"/>
          </p:cNvSpPr>
          <p:nvPr>
            <p:ph type="title" idx="2" hasCustomPrompt="1"/>
          </p:nvPr>
        </p:nvSpPr>
        <p:spPr>
          <a:xfrm>
            <a:off x="1927225" y="94025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4"/>
          <p:cNvSpPr txBox="1">
            <a:spLocks noGrp="1"/>
          </p:cNvSpPr>
          <p:nvPr>
            <p:ph type="ctrTitle" idx="3"/>
          </p:nvPr>
        </p:nvSpPr>
        <p:spPr>
          <a:xfrm>
            <a:off x="5495701" y="9400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1" name="Google Shape;91;p14"/>
          <p:cNvSpPr txBox="1">
            <a:spLocks noGrp="1"/>
          </p:cNvSpPr>
          <p:nvPr>
            <p:ph type="subTitle" idx="4"/>
          </p:nvPr>
        </p:nvSpPr>
        <p:spPr>
          <a:xfrm>
            <a:off x="5495694" y="12180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2" name="Google Shape;92;p14"/>
          <p:cNvSpPr txBox="1">
            <a:spLocks noGrp="1"/>
          </p:cNvSpPr>
          <p:nvPr>
            <p:ph type="title" idx="5" hasCustomPrompt="1"/>
          </p:nvPr>
        </p:nvSpPr>
        <p:spPr>
          <a:xfrm>
            <a:off x="4497600" y="94025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4"/>
          <p:cNvSpPr txBox="1">
            <a:spLocks noGrp="1"/>
          </p:cNvSpPr>
          <p:nvPr>
            <p:ph type="ctrTitle" idx="6"/>
          </p:nvPr>
        </p:nvSpPr>
        <p:spPr>
          <a:xfrm>
            <a:off x="2927826" y="20523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4" name="Google Shape;94;p14"/>
          <p:cNvSpPr txBox="1">
            <a:spLocks noGrp="1"/>
          </p:cNvSpPr>
          <p:nvPr>
            <p:ph type="subTitle" idx="7"/>
          </p:nvPr>
        </p:nvSpPr>
        <p:spPr>
          <a:xfrm>
            <a:off x="2927819" y="23303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5" name="Google Shape;95;p14"/>
          <p:cNvSpPr txBox="1">
            <a:spLocks noGrp="1"/>
          </p:cNvSpPr>
          <p:nvPr>
            <p:ph type="title" idx="8" hasCustomPrompt="1"/>
          </p:nvPr>
        </p:nvSpPr>
        <p:spPr>
          <a:xfrm>
            <a:off x="1927225" y="205250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4"/>
          <p:cNvSpPr txBox="1">
            <a:spLocks noGrp="1"/>
          </p:cNvSpPr>
          <p:nvPr>
            <p:ph type="ctrTitle" idx="9"/>
          </p:nvPr>
        </p:nvSpPr>
        <p:spPr>
          <a:xfrm>
            <a:off x="5495701" y="20523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7" name="Google Shape;97;p14"/>
          <p:cNvSpPr txBox="1">
            <a:spLocks noGrp="1"/>
          </p:cNvSpPr>
          <p:nvPr>
            <p:ph type="subTitle" idx="13"/>
          </p:nvPr>
        </p:nvSpPr>
        <p:spPr>
          <a:xfrm>
            <a:off x="5495694" y="23303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8" name="Google Shape;98;p14"/>
          <p:cNvSpPr txBox="1">
            <a:spLocks noGrp="1"/>
          </p:cNvSpPr>
          <p:nvPr>
            <p:ph type="title" idx="14" hasCustomPrompt="1"/>
          </p:nvPr>
        </p:nvSpPr>
        <p:spPr>
          <a:xfrm>
            <a:off x="4497600" y="205250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a:spLocks noGrp="1"/>
          </p:cNvSpPr>
          <p:nvPr>
            <p:ph type="ctrTitle" idx="15"/>
          </p:nvPr>
        </p:nvSpPr>
        <p:spPr>
          <a:xfrm>
            <a:off x="2927826" y="31646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0" name="Google Shape;100;p14"/>
          <p:cNvSpPr txBox="1">
            <a:spLocks noGrp="1"/>
          </p:cNvSpPr>
          <p:nvPr>
            <p:ph type="subTitle" idx="16"/>
          </p:nvPr>
        </p:nvSpPr>
        <p:spPr>
          <a:xfrm>
            <a:off x="2927819" y="34426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01" name="Google Shape;101;p14"/>
          <p:cNvSpPr txBox="1">
            <a:spLocks noGrp="1"/>
          </p:cNvSpPr>
          <p:nvPr>
            <p:ph type="title" idx="17" hasCustomPrompt="1"/>
          </p:nvPr>
        </p:nvSpPr>
        <p:spPr>
          <a:xfrm>
            <a:off x="1927225" y="316465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14"/>
          <p:cNvSpPr txBox="1">
            <a:spLocks noGrp="1"/>
          </p:cNvSpPr>
          <p:nvPr>
            <p:ph type="ctrTitle" idx="18"/>
          </p:nvPr>
        </p:nvSpPr>
        <p:spPr>
          <a:xfrm>
            <a:off x="5495701" y="3164650"/>
            <a:ext cx="1652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3" name="Google Shape;103;p14"/>
          <p:cNvSpPr txBox="1">
            <a:spLocks noGrp="1"/>
          </p:cNvSpPr>
          <p:nvPr>
            <p:ph type="subTitle" idx="19"/>
          </p:nvPr>
        </p:nvSpPr>
        <p:spPr>
          <a:xfrm>
            <a:off x="5495694" y="3442650"/>
            <a:ext cx="16524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04" name="Google Shape;104;p14"/>
          <p:cNvSpPr txBox="1">
            <a:spLocks noGrp="1"/>
          </p:cNvSpPr>
          <p:nvPr>
            <p:ph type="title" idx="20" hasCustomPrompt="1"/>
          </p:nvPr>
        </p:nvSpPr>
        <p:spPr>
          <a:xfrm>
            <a:off x="4497600" y="3164650"/>
            <a:ext cx="1031100" cy="756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19_1">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l="3484"/>
          <a:stretch/>
        </p:blipFill>
        <p:spPr>
          <a:xfrm flipH="1">
            <a:off x="2076450" y="0"/>
            <a:ext cx="7067550" cy="5143500"/>
          </a:xfrm>
          <a:prstGeom prst="rect">
            <a:avLst/>
          </a:prstGeom>
          <a:noFill/>
          <a:ln>
            <a:noFill/>
          </a:ln>
        </p:spPr>
      </p:pic>
      <p:sp>
        <p:nvSpPr>
          <p:cNvPr id="142" name="Google Shape;142;p17"/>
          <p:cNvSpPr txBox="1">
            <a:spLocks noGrp="1"/>
          </p:cNvSpPr>
          <p:nvPr>
            <p:ph type="title"/>
          </p:nvPr>
        </p:nvSpPr>
        <p:spPr>
          <a:xfrm>
            <a:off x="4527651" y="2374875"/>
            <a:ext cx="3123900" cy="10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3" name="Google Shape;143;p17"/>
          <p:cNvSpPr txBox="1">
            <a:spLocks noGrp="1"/>
          </p:cNvSpPr>
          <p:nvPr>
            <p:ph type="subTitle" idx="1"/>
          </p:nvPr>
        </p:nvSpPr>
        <p:spPr>
          <a:xfrm>
            <a:off x="5005400" y="3423279"/>
            <a:ext cx="21684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17"/>
          <p:cNvSpPr txBox="1">
            <a:spLocks noGrp="1"/>
          </p:cNvSpPr>
          <p:nvPr>
            <p:ph type="title" idx="2" hasCustomPrompt="1"/>
          </p:nvPr>
        </p:nvSpPr>
        <p:spPr>
          <a:xfrm>
            <a:off x="5064051" y="1333125"/>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4100" y="5974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Englebert"/>
              <a:buNone/>
              <a:defRPr sz="2800">
                <a:solidFill>
                  <a:schemeClr val="lt1"/>
                </a:solidFill>
                <a:latin typeface="Englebert"/>
                <a:ea typeface="Englebert"/>
                <a:cs typeface="Englebert"/>
                <a:sym typeface="Englebert"/>
              </a:defRPr>
            </a:lvl1pPr>
            <a:lvl2pPr lvl="1"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1pPr>
            <a:lvl2pPr marL="914400" lvl="1"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2pPr>
            <a:lvl3pPr marL="1371600" lvl="2"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3pPr>
            <a:lvl4pPr marL="1828800" lvl="3"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4pPr>
            <a:lvl5pPr marL="2286000" lvl="4"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5pPr>
            <a:lvl6pPr marL="2743200" lvl="5"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6pPr>
            <a:lvl7pPr marL="3200400" lvl="6"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7pPr>
            <a:lvl8pPr marL="3657600" lvl="7"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8pPr>
            <a:lvl9pPr marL="4114800" lvl="8" indent="-317500" rtl="0">
              <a:lnSpc>
                <a:spcPct val="115000"/>
              </a:lnSpc>
              <a:spcBef>
                <a:spcPts val="1600"/>
              </a:spcBef>
              <a:spcAft>
                <a:spcPts val="160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60" r:id="rId8"/>
    <p:sldLayoutId id="2147483663" r:id="rId9"/>
    <p:sldLayoutId id="2147483664" r:id="rId10"/>
    <p:sldLayoutId id="2147483665" r:id="rId11"/>
    <p:sldLayoutId id="2147483667" r:id="rId12"/>
    <p:sldLayoutId id="2147483669" r:id="rId13"/>
    <p:sldLayoutId id="2147483672" r:id="rId14"/>
    <p:sldLayoutId id="2147483673" r:id="rId15"/>
    <p:sldLayoutId id="2147483674" r:id="rId16"/>
    <p:sldLayoutId id="2147483675" r:id="rId17"/>
    <p:sldLayoutId id="2147483676" r:id="rId18"/>
    <p:sldLayoutId id="2147483678" r:id="rId19"/>
    <p:sldLayoutId id="2147483679" r:id="rId20"/>
    <p:sldLayoutId id="2147483680" r:id="rId21"/>
    <p:sldLayoutId id="2147483682" r:id="rId22"/>
    <p:sldLayoutId id="2147483685" r:id="rId23"/>
    <p:sldLayoutId id="2147483690" r:id="rId24"/>
    <p:sldLayoutId id="2147483693" r:id="rId25"/>
    <p:sldLayoutId id="2147483695" r:id="rId26"/>
    <p:sldLayoutId id="2147483697" r:id="rId27"/>
    <p:sldLayoutId id="2147483698" r:id="rId28"/>
    <p:sldLayoutId id="2147483699" r:id="rId29"/>
    <p:sldLayoutId id="2147483700" r:id="rId3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60"/>
          <p:cNvPicPr preferRelativeResize="0"/>
          <p:nvPr/>
        </p:nvPicPr>
        <p:blipFill rotWithShape="1">
          <a:blip r:embed="rId3">
            <a:alphaModFix/>
          </a:blip>
          <a:srcRect r="31266"/>
          <a:stretch/>
        </p:blipFill>
        <p:spPr>
          <a:xfrm>
            <a:off x="-305596" y="0"/>
            <a:ext cx="6285020" cy="5143523"/>
          </a:xfrm>
          <a:prstGeom prst="rect">
            <a:avLst/>
          </a:prstGeom>
          <a:noFill/>
          <a:ln>
            <a:noFill/>
          </a:ln>
        </p:spPr>
      </p:pic>
      <p:sp>
        <p:nvSpPr>
          <p:cNvPr id="502" name="Google Shape;502;p60"/>
          <p:cNvSpPr txBox="1">
            <a:spLocks noGrp="1"/>
          </p:cNvSpPr>
          <p:nvPr>
            <p:ph type="ctrTitle"/>
          </p:nvPr>
        </p:nvSpPr>
        <p:spPr>
          <a:xfrm flipH="1">
            <a:off x="3649980" y="488663"/>
            <a:ext cx="5814058" cy="28887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800" b="1">
                <a:latin typeface="Calibri" panose="020F0502020204030204" pitchFamily="34" charset="0"/>
                <a:cs typeface="Calibri" panose="020F0502020204030204" pitchFamily="34" charset="0"/>
              </a:rPr>
              <a:t>LUYỆN TẬP</a:t>
            </a:r>
            <a:endParaRPr sz="7800" b="1">
              <a:latin typeface="Calibri" panose="020F0502020204030204" pitchFamily="34" charset="0"/>
              <a:cs typeface="Calibri" panose="020F0502020204030204" pitchFamily="34" charset="0"/>
            </a:endParaRPr>
          </a:p>
        </p:txBody>
      </p:sp>
      <p:sp>
        <p:nvSpPr>
          <p:cNvPr id="503" name="Google Shape;503;p60"/>
          <p:cNvSpPr txBox="1">
            <a:spLocks noGrp="1"/>
          </p:cNvSpPr>
          <p:nvPr>
            <p:ph type="subTitle" idx="1"/>
          </p:nvPr>
        </p:nvSpPr>
        <p:spPr>
          <a:xfrm flipH="1">
            <a:off x="4680531" y="3377449"/>
            <a:ext cx="3752955" cy="11139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Roboto Slab" pitchFamily="2" charset="0"/>
                <a:ea typeface="Roboto Slab" pitchFamily="2" charset="0"/>
              </a:rPr>
              <a:t>Phân tích thiết kế thuật toán</a:t>
            </a:r>
            <a:endParaRPr sz="2800">
              <a:latin typeface="Roboto Slab" pitchFamily="2" charset="0"/>
              <a:ea typeface="Roboto Slab"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502"/>
                                        </p:tgtEl>
                                        <p:attrNameLst>
                                          <p:attrName>style.visibility</p:attrName>
                                        </p:attrNameLst>
                                      </p:cBhvr>
                                      <p:to>
                                        <p:strVal val="visible"/>
                                      </p:to>
                                    </p:set>
                                    <p:anim calcmode="lin" valueType="num">
                                      <p:cBhvr additive="base">
                                        <p:cTn id="11" dur="1000"/>
                                        <p:tgtEl>
                                          <p:spTgt spid="502"/>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503"/>
                                        </p:tgtEl>
                                        <p:attrNameLst>
                                          <p:attrName>style.visibility</p:attrName>
                                        </p:attrNameLst>
                                      </p:cBhvr>
                                      <p:to>
                                        <p:strVal val="visible"/>
                                      </p:to>
                                    </p:set>
                                    <p:anim calcmode="lin" valueType="num">
                                      <p:cBhvr additive="base">
                                        <p:cTn id="14" dur="1000"/>
                                        <p:tgtEl>
                                          <p:spTgt spid="5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D85A428-5FED-483D-206A-630CFA5E2BBB}"/>
              </a:ext>
            </a:extLst>
          </p:cNvPr>
          <p:cNvGraphicFramePr>
            <a:graphicFrameLocks noGrp="1"/>
          </p:cNvGraphicFramePr>
          <p:nvPr/>
        </p:nvGraphicFramePr>
        <p:xfrm>
          <a:off x="5191930" y="898772"/>
          <a:ext cx="3657600" cy="3657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83246972"/>
                    </a:ext>
                  </a:extLst>
                </a:gridCol>
                <a:gridCol w="914400">
                  <a:extLst>
                    <a:ext uri="{9D8B030D-6E8A-4147-A177-3AD203B41FA5}">
                      <a16:colId xmlns:a16="http://schemas.microsoft.com/office/drawing/2014/main" val="1366697750"/>
                    </a:ext>
                  </a:extLst>
                </a:gridCol>
                <a:gridCol w="914400">
                  <a:extLst>
                    <a:ext uri="{9D8B030D-6E8A-4147-A177-3AD203B41FA5}">
                      <a16:colId xmlns:a16="http://schemas.microsoft.com/office/drawing/2014/main" val="1557372396"/>
                    </a:ext>
                  </a:extLst>
                </a:gridCol>
                <a:gridCol w="914400">
                  <a:extLst>
                    <a:ext uri="{9D8B030D-6E8A-4147-A177-3AD203B41FA5}">
                      <a16:colId xmlns:a16="http://schemas.microsoft.com/office/drawing/2014/main" val="762402735"/>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71001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004931"/>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561180"/>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44371"/>
                  </a:ext>
                </a:extLst>
              </a:tr>
            </a:tbl>
          </a:graphicData>
        </a:graphic>
      </p:graphicFrame>
      <p:pic>
        <p:nvPicPr>
          <p:cNvPr id="6" name="Picture 5" descr="A close-up of a plant&#10;&#10;Description automatically generated with medium confidence">
            <a:extLst>
              <a:ext uri="{FF2B5EF4-FFF2-40B4-BE49-F238E27FC236}">
                <a16:creationId xmlns:a16="http://schemas.microsoft.com/office/drawing/2014/main" id="{01DE8DA9-72F9-505D-3546-6FA42594B557}"/>
              </a:ext>
            </a:extLst>
          </p:cNvPr>
          <p:cNvPicPr>
            <a:picLocks noChangeAspect="1"/>
          </p:cNvPicPr>
          <p:nvPr/>
        </p:nvPicPr>
        <p:blipFill>
          <a:blip r:embed="rId2"/>
          <a:stretch>
            <a:fillRect/>
          </a:stretch>
        </p:blipFill>
        <p:spPr>
          <a:xfrm>
            <a:off x="5191930" y="2043393"/>
            <a:ext cx="684179" cy="684179"/>
          </a:xfrm>
          <a:prstGeom prst="rect">
            <a:avLst/>
          </a:prstGeom>
        </p:spPr>
      </p:pic>
      <p:pic>
        <p:nvPicPr>
          <p:cNvPr id="7" name="Picture 6" descr="A close-up of a plant&#10;&#10;Description automatically generated with medium confidence">
            <a:extLst>
              <a:ext uri="{FF2B5EF4-FFF2-40B4-BE49-F238E27FC236}">
                <a16:creationId xmlns:a16="http://schemas.microsoft.com/office/drawing/2014/main" id="{950F4512-4DB0-FAEF-60E1-65ADAA591C06}"/>
              </a:ext>
            </a:extLst>
          </p:cNvPr>
          <p:cNvPicPr>
            <a:picLocks noChangeAspect="1"/>
          </p:cNvPicPr>
          <p:nvPr/>
        </p:nvPicPr>
        <p:blipFill>
          <a:blip r:embed="rId2"/>
          <a:stretch>
            <a:fillRect/>
          </a:stretch>
        </p:blipFill>
        <p:spPr>
          <a:xfrm>
            <a:off x="5191930" y="2952930"/>
            <a:ext cx="684179" cy="684179"/>
          </a:xfrm>
          <a:prstGeom prst="rect">
            <a:avLst/>
          </a:prstGeom>
        </p:spPr>
      </p:pic>
      <p:pic>
        <p:nvPicPr>
          <p:cNvPr id="8" name="Picture 7" descr="A close-up of a plant&#10;&#10;Description automatically generated with medium confidence">
            <a:extLst>
              <a:ext uri="{FF2B5EF4-FFF2-40B4-BE49-F238E27FC236}">
                <a16:creationId xmlns:a16="http://schemas.microsoft.com/office/drawing/2014/main" id="{2F053B76-5A7B-85BF-67C7-3A00EF9EDB49}"/>
              </a:ext>
            </a:extLst>
          </p:cNvPr>
          <p:cNvPicPr>
            <a:picLocks noChangeAspect="1"/>
          </p:cNvPicPr>
          <p:nvPr/>
        </p:nvPicPr>
        <p:blipFill>
          <a:blip r:embed="rId2"/>
          <a:stretch>
            <a:fillRect/>
          </a:stretch>
        </p:blipFill>
        <p:spPr>
          <a:xfrm>
            <a:off x="6099847" y="1133856"/>
            <a:ext cx="684179" cy="684179"/>
          </a:xfrm>
          <a:prstGeom prst="rect">
            <a:avLst/>
          </a:prstGeom>
        </p:spPr>
      </p:pic>
      <p:pic>
        <p:nvPicPr>
          <p:cNvPr id="9" name="Picture 8" descr="A close-up of a plant&#10;&#10;Description automatically generated with medium confidence">
            <a:extLst>
              <a:ext uri="{FF2B5EF4-FFF2-40B4-BE49-F238E27FC236}">
                <a16:creationId xmlns:a16="http://schemas.microsoft.com/office/drawing/2014/main" id="{3CF84158-2AA2-035B-F410-6E063224B797}"/>
              </a:ext>
            </a:extLst>
          </p:cNvPr>
          <p:cNvPicPr>
            <a:picLocks noChangeAspect="1"/>
          </p:cNvPicPr>
          <p:nvPr/>
        </p:nvPicPr>
        <p:blipFill>
          <a:blip r:embed="rId2"/>
          <a:stretch>
            <a:fillRect/>
          </a:stretch>
        </p:blipFill>
        <p:spPr>
          <a:xfrm>
            <a:off x="7020731" y="1133856"/>
            <a:ext cx="684179" cy="684179"/>
          </a:xfrm>
          <a:prstGeom prst="rect">
            <a:avLst/>
          </a:prstGeom>
        </p:spPr>
      </p:pic>
      <p:pic>
        <p:nvPicPr>
          <p:cNvPr id="10" name="Picture 9" descr="A close-up of a plant&#10;&#10;Description automatically generated with medium confidence">
            <a:extLst>
              <a:ext uri="{FF2B5EF4-FFF2-40B4-BE49-F238E27FC236}">
                <a16:creationId xmlns:a16="http://schemas.microsoft.com/office/drawing/2014/main" id="{7C1DC85D-9B04-49AB-7FED-EEE81FFDC3EE}"/>
              </a:ext>
            </a:extLst>
          </p:cNvPr>
          <p:cNvPicPr>
            <a:picLocks noChangeAspect="1"/>
          </p:cNvPicPr>
          <p:nvPr/>
        </p:nvPicPr>
        <p:blipFill>
          <a:blip r:embed="rId2"/>
          <a:stretch>
            <a:fillRect/>
          </a:stretch>
        </p:blipFill>
        <p:spPr>
          <a:xfrm>
            <a:off x="7928647" y="1133856"/>
            <a:ext cx="684179" cy="684179"/>
          </a:xfrm>
          <a:prstGeom prst="rect">
            <a:avLst/>
          </a:prstGeom>
        </p:spPr>
      </p:pic>
      <p:pic>
        <p:nvPicPr>
          <p:cNvPr id="11" name="Picture 10" descr="A close-up of a plant&#10;&#10;Description automatically generated with medium confidence">
            <a:extLst>
              <a:ext uri="{FF2B5EF4-FFF2-40B4-BE49-F238E27FC236}">
                <a16:creationId xmlns:a16="http://schemas.microsoft.com/office/drawing/2014/main" id="{48624463-1BB9-AE70-4904-788D08D3144D}"/>
              </a:ext>
            </a:extLst>
          </p:cNvPr>
          <p:cNvPicPr>
            <a:picLocks noChangeAspect="1"/>
          </p:cNvPicPr>
          <p:nvPr/>
        </p:nvPicPr>
        <p:blipFill>
          <a:blip r:embed="rId2"/>
          <a:stretch>
            <a:fillRect/>
          </a:stretch>
        </p:blipFill>
        <p:spPr>
          <a:xfrm>
            <a:off x="5191930" y="3862467"/>
            <a:ext cx="684179" cy="684179"/>
          </a:xfrm>
          <a:prstGeom prst="rect">
            <a:avLst/>
          </a:prstGeom>
        </p:spPr>
      </p:pic>
      <p:pic>
        <p:nvPicPr>
          <p:cNvPr id="12" name="Picture 11" descr="A close-up of a plant&#10;&#10;Description automatically generated with medium confidence">
            <a:extLst>
              <a:ext uri="{FF2B5EF4-FFF2-40B4-BE49-F238E27FC236}">
                <a16:creationId xmlns:a16="http://schemas.microsoft.com/office/drawing/2014/main" id="{8A77E443-8E8E-3537-DE63-A5DD1FC82094}"/>
              </a:ext>
            </a:extLst>
          </p:cNvPr>
          <p:cNvPicPr>
            <a:picLocks noChangeAspect="1"/>
          </p:cNvPicPr>
          <p:nvPr/>
        </p:nvPicPr>
        <p:blipFill>
          <a:blip r:embed="rId2"/>
          <a:stretch>
            <a:fillRect/>
          </a:stretch>
        </p:blipFill>
        <p:spPr>
          <a:xfrm>
            <a:off x="6099845" y="2952930"/>
            <a:ext cx="684179" cy="684179"/>
          </a:xfrm>
          <a:prstGeom prst="rect">
            <a:avLst/>
          </a:prstGeom>
        </p:spPr>
      </p:pic>
      <p:pic>
        <p:nvPicPr>
          <p:cNvPr id="13" name="Picture 12" descr="A close-up of a plant&#10;&#10;Description automatically generated with medium confidence">
            <a:extLst>
              <a:ext uri="{FF2B5EF4-FFF2-40B4-BE49-F238E27FC236}">
                <a16:creationId xmlns:a16="http://schemas.microsoft.com/office/drawing/2014/main" id="{1E37ACB8-BD4C-093B-BC88-8E65378642EE}"/>
              </a:ext>
            </a:extLst>
          </p:cNvPr>
          <p:cNvPicPr>
            <a:picLocks noChangeAspect="1"/>
          </p:cNvPicPr>
          <p:nvPr/>
        </p:nvPicPr>
        <p:blipFill>
          <a:blip r:embed="rId2"/>
          <a:stretch>
            <a:fillRect/>
          </a:stretch>
        </p:blipFill>
        <p:spPr>
          <a:xfrm>
            <a:off x="7007761" y="2053119"/>
            <a:ext cx="684179" cy="684179"/>
          </a:xfrm>
          <a:prstGeom prst="rect">
            <a:avLst/>
          </a:prstGeom>
        </p:spPr>
      </p:pic>
      <p:pic>
        <p:nvPicPr>
          <p:cNvPr id="14" name="Picture 13" descr="A close-up of a plant&#10;&#10;Description automatically generated with medium confidence">
            <a:extLst>
              <a:ext uri="{FF2B5EF4-FFF2-40B4-BE49-F238E27FC236}">
                <a16:creationId xmlns:a16="http://schemas.microsoft.com/office/drawing/2014/main" id="{E837A8CF-0CF8-D767-876F-FCCA6929461B}"/>
              </a:ext>
            </a:extLst>
          </p:cNvPr>
          <p:cNvPicPr>
            <a:picLocks noChangeAspect="1"/>
          </p:cNvPicPr>
          <p:nvPr/>
        </p:nvPicPr>
        <p:blipFill>
          <a:blip r:embed="rId2"/>
          <a:stretch>
            <a:fillRect/>
          </a:stretch>
        </p:blipFill>
        <p:spPr>
          <a:xfrm>
            <a:off x="7007758" y="3872193"/>
            <a:ext cx="684179" cy="684179"/>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0F87EE34-B48D-F58B-B4DD-B3F5CA022933}"/>
              </a:ext>
            </a:extLst>
          </p:cNvPr>
          <p:cNvPicPr>
            <a:picLocks noChangeAspect="1"/>
          </p:cNvPicPr>
          <p:nvPr/>
        </p:nvPicPr>
        <p:blipFill>
          <a:blip r:embed="rId2"/>
          <a:stretch>
            <a:fillRect/>
          </a:stretch>
        </p:blipFill>
        <p:spPr>
          <a:xfrm>
            <a:off x="7915673" y="2962656"/>
            <a:ext cx="684179" cy="684179"/>
          </a:xfrm>
          <a:prstGeom prst="rect">
            <a:avLst/>
          </a:prstGeom>
        </p:spPr>
      </p:pic>
      <p:sp>
        <p:nvSpPr>
          <p:cNvPr id="16" name="TextBox 15">
            <a:extLst>
              <a:ext uri="{FF2B5EF4-FFF2-40B4-BE49-F238E27FC236}">
                <a16:creationId xmlns:a16="http://schemas.microsoft.com/office/drawing/2014/main" id="{4EC6AB6D-E6ED-820B-512F-CD4D08C5E906}"/>
              </a:ext>
            </a:extLst>
          </p:cNvPr>
          <p:cNvSpPr txBox="1"/>
          <p:nvPr/>
        </p:nvSpPr>
        <p:spPr>
          <a:xfrm>
            <a:off x="5681139" y="910117"/>
            <a:ext cx="418704" cy="369332"/>
          </a:xfrm>
          <a:prstGeom prst="rect">
            <a:avLst/>
          </a:prstGeom>
          <a:noFill/>
        </p:spPr>
        <p:txBody>
          <a:bodyPr wrap="none" rtlCol="0">
            <a:spAutoFit/>
          </a:bodyPr>
          <a:lstStyle/>
          <a:p>
            <a:r>
              <a:rPr lang="en-US"/>
              <a:t>10</a:t>
            </a:r>
          </a:p>
        </p:txBody>
      </p:sp>
      <p:sp>
        <p:nvSpPr>
          <p:cNvPr id="17" name="TextBox 16">
            <a:extLst>
              <a:ext uri="{FF2B5EF4-FFF2-40B4-BE49-F238E27FC236}">
                <a16:creationId xmlns:a16="http://schemas.microsoft.com/office/drawing/2014/main" id="{DF928109-709F-E984-710E-3D60908C2EB4}"/>
              </a:ext>
            </a:extLst>
          </p:cNvPr>
          <p:cNvSpPr txBox="1"/>
          <p:nvPr/>
        </p:nvSpPr>
        <p:spPr>
          <a:xfrm>
            <a:off x="8424335" y="2727572"/>
            <a:ext cx="418704" cy="369332"/>
          </a:xfrm>
          <a:prstGeom prst="rect">
            <a:avLst/>
          </a:prstGeom>
          <a:noFill/>
        </p:spPr>
        <p:txBody>
          <a:bodyPr wrap="none" rtlCol="0">
            <a:spAutoFit/>
          </a:bodyPr>
          <a:lstStyle/>
          <a:p>
            <a:r>
              <a:rPr lang="en-US"/>
              <a:t>10</a:t>
            </a:r>
          </a:p>
        </p:txBody>
      </p:sp>
      <p:sp>
        <p:nvSpPr>
          <p:cNvPr id="18" name="TextBox 17">
            <a:extLst>
              <a:ext uri="{FF2B5EF4-FFF2-40B4-BE49-F238E27FC236}">
                <a16:creationId xmlns:a16="http://schemas.microsoft.com/office/drawing/2014/main" id="{2C7372E1-0FCB-377A-B863-FA0892B9290A}"/>
              </a:ext>
            </a:extLst>
          </p:cNvPr>
          <p:cNvSpPr txBox="1"/>
          <p:nvPr/>
        </p:nvSpPr>
        <p:spPr>
          <a:xfrm>
            <a:off x="5681139" y="1818035"/>
            <a:ext cx="418704" cy="369332"/>
          </a:xfrm>
          <a:prstGeom prst="rect">
            <a:avLst/>
          </a:prstGeom>
          <a:noFill/>
        </p:spPr>
        <p:txBody>
          <a:bodyPr wrap="none" rtlCol="0">
            <a:spAutoFit/>
          </a:bodyPr>
          <a:lstStyle/>
          <a:p>
            <a:r>
              <a:rPr lang="en-US"/>
              <a:t>20</a:t>
            </a:r>
          </a:p>
        </p:txBody>
      </p:sp>
      <p:sp>
        <p:nvSpPr>
          <p:cNvPr id="19" name="TextBox 18">
            <a:extLst>
              <a:ext uri="{FF2B5EF4-FFF2-40B4-BE49-F238E27FC236}">
                <a16:creationId xmlns:a16="http://schemas.microsoft.com/office/drawing/2014/main" id="{7CA93EC1-1945-04FE-4D0E-3081E6A7DD44}"/>
              </a:ext>
            </a:extLst>
          </p:cNvPr>
          <p:cNvSpPr txBox="1"/>
          <p:nvPr/>
        </p:nvSpPr>
        <p:spPr>
          <a:xfrm>
            <a:off x="5681139" y="2723839"/>
            <a:ext cx="418704" cy="369332"/>
          </a:xfrm>
          <a:prstGeom prst="rect">
            <a:avLst/>
          </a:prstGeom>
          <a:noFill/>
        </p:spPr>
        <p:txBody>
          <a:bodyPr wrap="none" rtlCol="0">
            <a:spAutoFit/>
          </a:bodyPr>
          <a:lstStyle/>
          <a:p>
            <a:r>
              <a:rPr lang="en-US"/>
              <a:t>20</a:t>
            </a:r>
          </a:p>
        </p:txBody>
      </p:sp>
      <p:sp>
        <p:nvSpPr>
          <p:cNvPr id="20" name="TextBox 19">
            <a:extLst>
              <a:ext uri="{FF2B5EF4-FFF2-40B4-BE49-F238E27FC236}">
                <a16:creationId xmlns:a16="http://schemas.microsoft.com/office/drawing/2014/main" id="{C84753FB-DA5A-EE22-6ABE-4FCE736EA474}"/>
              </a:ext>
            </a:extLst>
          </p:cNvPr>
          <p:cNvSpPr txBox="1"/>
          <p:nvPr/>
        </p:nvSpPr>
        <p:spPr>
          <a:xfrm>
            <a:off x="5680927" y="3637109"/>
            <a:ext cx="418704" cy="369332"/>
          </a:xfrm>
          <a:prstGeom prst="rect">
            <a:avLst/>
          </a:prstGeom>
          <a:noFill/>
        </p:spPr>
        <p:txBody>
          <a:bodyPr wrap="none" rtlCol="0">
            <a:spAutoFit/>
          </a:bodyPr>
          <a:lstStyle/>
          <a:p>
            <a:r>
              <a:rPr lang="en-US"/>
              <a:t>20</a:t>
            </a:r>
          </a:p>
        </p:txBody>
      </p:sp>
      <p:sp>
        <p:nvSpPr>
          <p:cNvPr id="21" name="TextBox 20">
            <a:extLst>
              <a:ext uri="{FF2B5EF4-FFF2-40B4-BE49-F238E27FC236}">
                <a16:creationId xmlns:a16="http://schemas.microsoft.com/office/drawing/2014/main" id="{C38E8425-0447-8655-5E62-5C708E96D27F}"/>
              </a:ext>
            </a:extLst>
          </p:cNvPr>
          <p:cNvSpPr txBox="1"/>
          <p:nvPr/>
        </p:nvSpPr>
        <p:spPr>
          <a:xfrm>
            <a:off x="6602026" y="2723839"/>
            <a:ext cx="418704" cy="369332"/>
          </a:xfrm>
          <a:prstGeom prst="rect">
            <a:avLst/>
          </a:prstGeom>
          <a:noFill/>
        </p:spPr>
        <p:txBody>
          <a:bodyPr wrap="none" rtlCol="0">
            <a:spAutoFit/>
          </a:bodyPr>
          <a:lstStyle/>
          <a:p>
            <a:r>
              <a:rPr lang="en-US"/>
              <a:t>20</a:t>
            </a:r>
          </a:p>
        </p:txBody>
      </p:sp>
      <p:sp>
        <p:nvSpPr>
          <p:cNvPr id="22" name="TextBox 21">
            <a:extLst>
              <a:ext uri="{FF2B5EF4-FFF2-40B4-BE49-F238E27FC236}">
                <a16:creationId xmlns:a16="http://schemas.microsoft.com/office/drawing/2014/main" id="{0E541E9C-32D2-DB26-B04C-5571D6234FC2}"/>
              </a:ext>
            </a:extLst>
          </p:cNvPr>
          <p:cNvSpPr txBox="1"/>
          <p:nvPr/>
        </p:nvSpPr>
        <p:spPr>
          <a:xfrm>
            <a:off x="7513286" y="1818035"/>
            <a:ext cx="418704" cy="369332"/>
          </a:xfrm>
          <a:prstGeom prst="rect">
            <a:avLst/>
          </a:prstGeom>
          <a:noFill/>
        </p:spPr>
        <p:txBody>
          <a:bodyPr wrap="none" rtlCol="0">
            <a:spAutoFit/>
          </a:bodyPr>
          <a:lstStyle/>
          <a:p>
            <a:r>
              <a:rPr lang="en-US"/>
              <a:t>20</a:t>
            </a:r>
          </a:p>
        </p:txBody>
      </p:sp>
      <p:sp>
        <p:nvSpPr>
          <p:cNvPr id="23" name="TextBox 22">
            <a:extLst>
              <a:ext uri="{FF2B5EF4-FFF2-40B4-BE49-F238E27FC236}">
                <a16:creationId xmlns:a16="http://schemas.microsoft.com/office/drawing/2014/main" id="{FC798028-F81D-E668-36BE-31F0BB7B5AE8}"/>
              </a:ext>
            </a:extLst>
          </p:cNvPr>
          <p:cNvSpPr txBox="1"/>
          <p:nvPr/>
        </p:nvSpPr>
        <p:spPr>
          <a:xfrm>
            <a:off x="7513074" y="3637109"/>
            <a:ext cx="418704" cy="369332"/>
          </a:xfrm>
          <a:prstGeom prst="rect">
            <a:avLst/>
          </a:prstGeom>
          <a:noFill/>
        </p:spPr>
        <p:txBody>
          <a:bodyPr wrap="none" rtlCol="0">
            <a:spAutoFit/>
          </a:bodyPr>
          <a:lstStyle/>
          <a:p>
            <a:r>
              <a:rPr lang="en-US"/>
              <a:t>20</a:t>
            </a:r>
          </a:p>
        </p:txBody>
      </p:sp>
      <p:sp>
        <p:nvSpPr>
          <p:cNvPr id="24" name="TextBox 23">
            <a:extLst>
              <a:ext uri="{FF2B5EF4-FFF2-40B4-BE49-F238E27FC236}">
                <a16:creationId xmlns:a16="http://schemas.microsoft.com/office/drawing/2014/main" id="{E1D2A8CF-6C71-DCB0-7E10-247A55E15ED1}"/>
              </a:ext>
            </a:extLst>
          </p:cNvPr>
          <p:cNvSpPr txBox="1"/>
          <p:nvPr/>
        </p:nvSpPr>
        <p:spPr>
          <a:xfrm>
            <a:off x="6594835" y="891306"/>
            <a:ext cx="418704" cy="369332"/>
          </a:xfrm>
          <a:prstGeom prst="rect">
            <a:avLst/>
          </a:prstGeom>
          <a:noFill/>
        </p:spPr>
        <p:txBody>
          <a:bodyPr wrap="none" rtlCol="0">
            <a:spAutoFit/>
          </a:bodyPr>
          <a:lstStyle/>
          <a:p>
            <a:r>
              <a:rPr lang="en-US"/>
              <a:t>20</a:t>
            </a:r>
          </a:p>
        </p:txBody>
      </p:sp>
      <p:sp>
        <p:nvSpPr>
          <p:cNvPr id="25" name="TextBox 24">
            <a:extLst>
              <a:ext uri="{FF2B5EF4-FFF2-40B4-BE49-F238E27FC236}">
                <a16:creationId xmlns:a16="http://schemas.microsoft.com/office/drawing/2014/main" id="{60DB1AA8-0339-3DBB-654A-5B3026B48E74}"/>
              </a:ext>
            </a:extLst>
          </p:cNvPr>
          <p:cNvSpPr txBox="1"/>
          <p:nvPr/>
        </p:nvSpPr>
        <p:spPr>
          <a:xfrm>
            <a:off x="7495558" y="898772"/>
            <a:ext cx="418704" cy="369332"/>
          </a:xfrm>
          <a:prstGeom prst="rect">
            <a:avLst/>
          </a:prstGeom>
          <a:noFill/>
        </p:spPr>
        <p:txBody>
          <a:bodyPr wrap="none" rtlCol="0">
            <a:spAutoFit/>
          </a:bodyPr>
          <a:lstStyle/>
          <a:p>
            <a:r>
              <a:rPr lang="en-US"/>
              <a:t>20</a:t>
            </a:r>
          </a:p>
        </p:txBody>
      </p:sp>
      <p:sp>
        <p:nvSpPr>
          <p:cNvPr id="26" name="TextBox 25">
            <a:extLst>
              <a:ext uri="{FF2B5EF4-FFF2-40B4-BE49-F238E27FC236}">
                <a16:creationId xmlns:a16="http://schemas.microsoft.com/office/drawing/2014/main" id="{716870BD-FAC5-85DA-8527-170FF327ECA5}"/>
              </a:ext>
            </a:extLst>
          </p:cNvPr>
          <p:cNvSpPr txBox="1"/>
          <p:nvPr/>
        </p:nvSpPr>
        <p:spPr>
          <a:xfrm>
            <a:off x="8415530" y="898772"/>
            <a:ext cx="418704" cy="369332"/>
          </a:xfrm>
          <a:prstGeom prst="rect">
            <a:avLst/>
          </a:prstGeom>
          <a:noFill/>
        </p:spPr>
        <p:txBody>
          <a:bodyPr wrap="none" rtlCol="0">
            <a:spAutoFit/>
          </a:bodyPr>
          <a:lstStyle/>
          <a:p>
            <a:r>
              <a:rPr lang="en-US"/>
              <a:t>10</a:t>
            </a:r>
          </a:p>
        </p:txBody>
      </p:sp>
      <p:sp>
        <p:nvSpPr>
          <p:cNvPr id="27" name="TextBox 26">
            <a:extLst>
              <a:ext uri="{FF2B5EF4-FFF2-40B4-BE49-F238E27FC236}">
                <a16:creationId xmlns:a16="http://schemas.microsoft.com/office/drawing/2014/main" id="{203C5135-DD7C-5CB4-917F-92F8F22BD8FE}"/>
              </a:ext>
            </a:extLst>
          </p:cNvPr>
          <p:cNvSpPr txBox="1"/>
          <p:nvPr/>
        </p:nvSpPr>
        <p:spPr>
          <a:xfrm>
            <a:off x="7509943" y="2717846"/>
            <a:ext cx="418704" cy="369332"/>
          </a:xfrm>
          <a:prstGeom prst="rect">
            <a:avLst/>
          </a:prstGeom>
          <a:noFill/>
        </p:spPr>
        <p:txBody>
          <a:bodyPr wrap="none" rtlCol="0">
            <a:spAutoFit/>
          </a:bodyPr>
          <a:lstStyle/>
          <a:p>
            <a:r>
              <a:rPr lang="en-US"/>
              <a:t>30</a:t>
            </a:r>
          </a:p>
        </p:txBody>
      </p:sp>
      <p:sp>
        <p:nvSpPr>
          <p:cNvPr id="28" name="TextBox 27">
            <a:extLst>
              <a:ext uri="{FF2B5EF4-FFF2-40B4-BE49-F238E27FC236}">
                <a16:creationId xmlns:a16="http://schemas.microsoft.com/office/drawing/2014/main" id="{7A70FE5C-383E-1572-B451-4C8BC36508A1}"/>
              </a:ext>
            </a:extLst>
          </p:cNvPr>
          <p:cNvSpPr txBox="1"/>
          <p:nvPr/>
        </p:nvSpPr>
        <p:spPr>
          <a:xfrm>
            <a:off x="6595542" y="1812190"/>
            <a:ext cx="418704" cy="369332"/>
          </a:xfrm>
          <a:prstGeom prst="rect">
            <a:avLst/>
          </a:prstGeom>
          <a:noFill/>
        </p:spPr>
        <p:txBody>
          <a:bodyPr wrap="none" rtlCol="0">
            <a:spAutoFit/>
          </a:bodyPr>
          <a:lstStyle/>
          <a:p>
            <a:r>
              <a:rPr lang="en-US"/>
              <a:t>40</a:t>
            </a:r>
          </a:p>
        </p:txBody>
      </p:sp>
      <p:sp>
        <p:nvSpPr>
          <p:cNvPr id="29" name="TextBox 28">
            <a:extLst>
              <a:ext uri="{FF2B5EF4-FFF2-40B4-BE49-F238E27FC236}">
                <a16:creationId xmlns:a16="http://schemas.microsoft.com/office/drawing/2014/main" id="{01429386-162D-BCD4-EBC6-5B22006B0929}"/>
              </a:ext>
            </a:extLst>
          </p:cNvPr>
          <p:cNvSpPr txBox="1"/>
          <p:nvPr/>
        </p:nvSpPr>
        <p:spPr>
          <a:xfrm>
            <a:off x="6602026" y="3637109"/>
            <a:ext cx="418704" cy="369332"/>
          </a:xfrm>
          <a:prstGeom prst="rect">
            <a:avLst/>
          </a:prstGeom>
          <a:noFill/>
        </p:spPr>
        <p:txBody>
          <a:bodyPr wrap="none" rtlCol="0">
            <a:spAutoFit/>
          </a:bodyPr>
          <a:lstStyle/>
          <a:p>
            <a:r>
              <a:rPr lang="en-US"/>
              <a:t>40</a:t>
            </a:r>
          </a:p>
        </p:txBody>
      </p:sp>
      <p:sp>
        <p:nvSpPr>
          <p:cNvPr id="30" name="TextBox 29">
            <a:extLst>
              <a:ext uri="{FF2B5EF4-FFF2-40B4-BE49-F238E27FC236}">
                <a16:creationId xmlns:a16="http://schemas.microsoft.com/office/drawing/2014/main" id="{00E73F85-26C7-C2D6-43AC-0E769CD0132F}"/>
              </a:ext>
            </a:extLst>
          </p:cNvPr>
          <p:cNvSpPr txBox="1"/>
          <p:nvPr/>
        </p:nvSpPr>
        <p:spPr>
          <a:xfrm>
            <a:off x="8411370" y="1821916"/>
            <a:ext cx="418704" cy="369332"/>
          </a:xfrm>
          <a:prstGeom prst="rect">
            <a:avLst/>
          </a:prstGeom>
          <a:noFill/>
        </p:spPr>
        <p:txBody>
          <a:bodyPr wrap="none" rtlCol="0">
            <a:spAutoFit/>
          </a:bodyPr>
          <a:lstStyle/>
          <a:p>
            <a:r>
              <a:rPr lang="en-US"/>
              <a:t>40</a:t>
            </a:r>
          </a:p>
        </p:txBody>
      </p:sp>
      <p:sp>
        <p:nvSpPr>
          <p:cNvPr id="31" name="TextBox 30">
            <a:extLst>
              <a:ext uri="{FF2B5EF4-FFF2-40B4-BE49-F238E27FC236}">
                <a16:creationId xmlns:a16="http://schemas.microsoft.com/office/drawing/2014/main" id="{DE76C66A-7E6F-0EA9-F9BF-E5BC31F52392}"/>
              </a:ext>
            </a:extLst>
          </p:cNvPr>
          <p:cNvSpPr txBox="1"/>
          <p:nvPr/>
        </p:nvSpPr>
        <p:spPr>
          <a:xfrm>
            <a:off x="8417854" y="3646835"/>
            <a:ext cx="418704" cy="369332"/>
          </a:xfrm>
          <a:prstGeom prst="rect">
            <a:avLst/>
          </a:prstGeom>
          <a:noFill/>
        </p:spPr>
        <p:txBody>
          <a:bodyPr wrap="none" rtlCol="0">
            <a:spAutoFit/>
          </a:bodyPr>
          <a:lstStyle/>
          <a:p>
            <a:r>
              <a:rPr lang="en-US"/>
              <a:t>40</a:t>
            </a:r>
          </a:p>
        </p:txBody>
      </p:sp>
      <p:pic>
        <p:nvPicPr>
          <p:cNvPr id="32" name="Picture 4" descr="Kể chính xác - Hài hước - Việt Giải Trí">
            <a:extLst>
              <a:ext uri="{FF2B5EF4-FFF2-40B4-BE49-F238E27FC236}">
                <a16:creationId xmlns:a16="http://schemas.microsoft.com/office/drawing/2014/main" id="{E9B68170-F0D3-CAAB-899C-B69A448A6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532" y="2912238"/>
            <a:ext cx="641934" cy="6419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362AC5B6-A51F-62FE-33F3-2F3D4102098A}"/>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116698" y="2141822"/>
            <a:ext cx="848895" cy="483434"/>
          </a:xfrm>
          <a:prstGeom prst="rect">
            <a:avLst/>
          </a:prstGeom>
          <a:ln>
            <a:noFill/>
          </a:ln>
        </p:spPr>
      </p:pic>
      <p:pic>
        <p:nvPicPr>
          <p:cNvPr id="34" name="Picture 33" descr="Icon&#10;&#10;Description automatically generated">
            <a:extLst>
              <a:ext uri="{FF2B5EF4-FFF2-40B4-BE49-F238E27FC236}">
                <a16:creationId xmlns:a16="http://schemas.microsoft.com/office/drawing/2014/main" id="{17873C4B-7AB5-F6AE-AB23-3F70FCFCC71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231945" y="1234228"/>
            <a:ext cx="848895" cy="483434"/>
          </a:xfrm>
          <a:prstGeom prst="rect">
            <a:avLst/>
          </a:prstGeom>
          <a:ln>
            <a:noFill/>
          </a:ln>
        </p:spPr>
      </p:pic>
      <p:pic>
        <p:nvPicPr>
          <p:cNvPr id="35" name="Picture 34" descr="Icon&#10;&#10;Description automatically generated">
            <a:extLst>
              <a:ext uri="{FF2B5EF4-FFF2-40B4-BE49-F238E27FC236}">
                <a16:creationId xmlns:a16="http://schemas.microsoft.com/office/drawing/2014/main" id="{A4DF767C-E4DD-69BD-BE59-925EE4A401B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2681" y="3972565"/>
            <a:ext cx="848895" cy="483434"/>
          </a:xfrm>
          <a:prstGeom prst="rect">
            <a:avLst/>
          </a:prstGeom>
          <a:ln>
            <a:noFill/>
          </a:ln>
        </p:spPr>
      </p:pic>
      <p:pic>
        <p:nvPicPr>
          <p:cNvPr id="36" name="Picture 35" descr="Icon&#10;&#10;Description automatically generated">
            <a:extLst>
              <a:ext uri="{FF2B5EF4-FFF2-40B4-BE49-F238E27FC236}">
                <a16:creationId xmlns:a16="http://schemas.microsoft.com/office/drawing/2014/main" id="{A6A2027B-0B8E-498E-8A47-423B1E605884}"/>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99631" y="3970724"/>
            <a:ext cx="848895" cy="483434"/>
          </a:xfrm>
          <a:prstGeom prst="rect">
            <a:avLst/>
          </a:prstGeom>
          <a:ln>
            <a:noFill/>
          </a:ln>
        </p:spPr>
      </p:pic>
      <p:pic>
        <p:nvPicPr>
          <p:cNvPr id="37" name="Picture 36" descr="Icon&#10;&#10;Description automatically generated">
            <a:extLst>
              <a:ext uri="{FF2B5EF4-FFF2-40B4-BE49-F238E27FC236}">
                <a16:creationId xmlns:a16="http://schemas.microsoft.com/office/drawing/2014/main" id="{3A88A8C0-D3CC-57AC-10AC-139B34BA9592}"/>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3219" y="2153492"/>
            <a:ext cx="848895" cy="483434"/>
          </a:xfrm>
          <a:prstGeom prst="rect">
            <a:avLst/>
          </a:prstGeom>
          <a:ln>
            <a:noFill/>
          </a:ln>
        </p:spPr>
      </p:pic>
      <p:sp>
        <p:nvSpPr>
          <p:cNvPr id="38" name="TextBox 37">
            <a:extLst>
              <a:ext uri="{FF2B5EF4-FFF2-40B4-BE49-F238E27FC236}">
                <a16:creationId xmlns:a16="http://schemas.microsoft.com/office/drawing/2014/main" id="{229BD63F-182D-65F3-BE9C-3A210455B9CC}"/>
              </a:ext>
            </a:extLst>
          </p:cNvPr>
          <p:cNvSpPr txBox="1"/>
          <p:nvPr/>
        </p:nvSpPr>
        <p:spPr>
          <a:xfrm>
            <a:off x="253965" y="146779"/>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Decomposition: </a:t>
            </a:r>
          </a:p>
        </p:txBody>
      </p:sp>
      <p:sp>
        <p:nvSpPr>
          <p:cNvPr id="40" name="Subtitle 2">
            <a:extLst>
              <a:ext uri="{FF2B5EF4-FFF2-40B4-BE49-F238E27FC236}">
                <a16:creationId xmlns:a16="http://schemas.microsoft.com/office/drawing/2014/main" id="{8F164C40-5954-B504-5FCC-98192486995A}"/>
              </a:ext>
            </a:extLst>
          </p:cNvPr>
          <p:cNvSpPr txBox="1">
            <a:spLocks/>
          </p:cNvSpPr>
          <p:nvPr/>
        </p:nvSpPr>
        <p:spPr>
          <a:xfrm flipH="1">
            <a:off x="253965" y="803214"/>
            <a:ext cx="4728302" cy="4198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indent="0">
              <a:spcAft>
                <a:spcPts val="800"/>
              </a:spcAft>
            </a:pPr>
            <a:r>
              <a:rPr lang="en-US" sz="2000">
                <a:latin typeface="#9Slide03 AllRoundGothic" panose="020B0703020202020104" pitchFamily="34" charset="0"/>
              </a:rPr>
              <a:t>* </a:t>
            </a:r>
            <a:r>
              <a:rPr lang="en-US" sz="2000" err="1">
                <a:latin typeface="#9Slide03 AllRoundGothic" panose="020B0703020202020104" pitchFamily="34" charset="0"/>
              </a:rPr>
              <a:t>Tính</a:t>
            </a:r>
            <a:r>
              <a:rPr lang="en-US" sz="2000">
                <a:latin typeface="#9Slide03 AllRoundGothic" panose="020B0703020202020104" pitchFamily="34" charset="0"/>
              </a:rPr>
              <a:t> </a:t>
            </a:r>
            <a:r>
              <a:rPr lang="en-US" sz="2000" err="1">
                <a:latin typeface="#9Slide03 AllRoundGothic" panose="020B0703020202020104" pitchFamily="34" charset="0"/>
              </a:rPr>
              <a:t>tổng</a:t>
            </a:r>
            <a:r>
              <a:rPr lang="en-US" sz="2000">
                <a:latin typeface="#9Slide03 AllRoundGothic" panose="020B0703020202020104" pitchFamily="34" charset="0"/>
              </a:rPr>
              <a:t> </a:t>
            </a:r>
            <a:r>
              <a:rPr lang="en-US" sz="2000" err="1">
                <a:latin typeface="#9Slide03 AllRoundGothic" panose="020B0703020202020104" pitchFamily="34" charset="0"/>
              </a:rPr>
              <a:t>số</a:t>
            </a:r>
            <a:r>
              <a:rPr lang="en-US" sz="2000">
                <a:latin typeface="#9Slide03 AllRoundGothic" panose="020B0703020202020104" pitchFamily="34" charset="0"/>
              </a:rPr>
              <a:t> </a:t>
            </a:r>
            <a:r>
              <a:rPr lang="en-US" sz="2000" err="1">
                <a:latin typeface="#9Slide03 AllRoundGothic" panose="020B0703020202020104" pitchFamily="34" charset="0"/>
              </a:rPr>
              <a:t>đốt</a:t>
            </a:r>
            <a:r>
              <a:rPr lang="en-US" sz="2000">
                <a:latin typeface="#9Slide03 AllRoundGothic" panose="020B0703020202020104" pitchFamily="34" charset="0"/>
              </a:rPr>
              <a:t> </a:t>
            </a:r>
            <a:r>
              <a:rPr lang="en-US" sz="2000" err="1">
                <a:latin typeface="#9Slide03 AllRoundGothic" panose="020B0703020202020104" pitchFamily="34" charset="0"/>
              </a:rPr>
              <a:t>tre</a:t>
            </a:r>
            <a:r>
              <a:rPr lang="en-US" sz="2000">
                <a:latin typeface="#9Slide03 AllRoundGothic" panose="020B0703020202020104" pitchFamily="34" charset="0"/>
              </a:rPr>
              <a:t> </a:t>
            </a:r>
            <a:r>
              <a:rPr lang="en-US" sz="2000" err="1">
                <a:latin typeface="#9Slide03 AllRoundGothic" panose="020B0703020202020104" pitchFamily="34" charset="0"/>
              </a:rPr>
              <a:t>trên</a:t>
            </a:r>
            <a:r>
              <a:rPr lang="en-US" sz="2000">
                <a:latin typeface="#9Slide03 AllRoundGothic" panose="020B0703020202020104" pitchFamily="34" charset="0"/>
              </a:rPr>
              <a:t> 2 </a:t>
            </a:r>
            <a:r>
              <a:rPr lang="en-US" sz="2000" err="1">
                <a:latin typeface="#9Slide03 AllRoundGothic" panose="020B0703020202020104" pitchFamily="34" charset="0"/>
              </a:rPr>
              <a:t>đường</a:t>
            </a:r>
            <a:r>
              <a:rPr lang="en-US" sz="2000">
                <a:latin typeface="#9Slide03 AllRoundGothic" panose="020B0703020202020104" pitchFamily="34" charset="0"/>
              </a:rPr>
              <a:t> </a:t>
            </a:r>
            <a:r>
              <a:rPr lang="en-US" sz="2000" err="1">
                <a:latin typeface="#9Slide03 AllRoundGothic" panose="020B0703020202020104" pitchFamily="34" charset="0"/>
              </a:rPr>
              <a:t>chéo</a:t>
            </a:r>
            <a:r>
              <a:rPr lang="en-US" sz="2000">
                <a:latin typeface="#9Slide03 AllRoundGothic" panose="020B0703020202020104" pitchFamily="34" charset="0"/>
              </a:rPr>
              <a:t>: </a:t>
            </a:r>
          </a:p>
          <a:p>
            <a:pPr marL="0" indent="0">
              <a:spcAft>
                <a:spcPts val="800"/>
              </a:spcAft>
            </a:pPr>
            <a:r>
              <a:rPr lang="en-US" sz="2000">
                <a:latin typeface="#9Slide03 AllRoundGothic" panose="020B0703020202020104" pitchFamily="34" charset="0"/>
              </a:rPr>
              <a:t>       </a:t>
            </a:r>
            <a:r>
              <a:rPr lang="en-US" sz="2000" err="1">
                <a:latin typeface="#9Slide03 AllRoundGothic" panose="020B0703020202020104" pitchFamily="34" charset="0"/>
              </a:rPr>
              <a:t>Duyệt</a:t>
            </a:r>
            <a:r>
              <a:rPr lang="en-US" sz="2000">
                <a:latin typeface="#9Slide03 AllRoundGothic" panose="020B0703020202020104" pitchFamily="34" charset="0"/>
              </a:rPr>
              <a:t> ma </a:t>
            </a:r>
            <a:r>
              <a:rPr lang="en-US" sz="2000" err="1">
                <a:latin typeface="#9Slide03 AllRoundGothic" panose="020B0703020202020104" pitchFamily="34" charset="0"/>
              </a:rPr>
              <a:t>trận</a:t>
            </a:r>
            <a:r>
              <a:rPr lang="en-US" sz="2000">
                <a:latin typeface="#9Slide03 AllRoundGothic" panose="020B0703020202020104" pitchFamily="34" charset="0"/>
              </a:rPr>
              <a:t>, </a:t>
            </a:r>
            <a:r>
              <a:rPr lang="en-US" sz="2000" err="1">
                <a:latin typeface="#9Slide03 AllRoundGothic" panose="020B0703020202020104" pitchFamily="34" charset="0"/>
              </a:rPr>
              <a:t>tại</a:t>
            </a:r>
            <a:r>
              <a:rPr lang="en-US" sz="2000">
                <a:latin typeface="#9Slide03 AllRoundGothic" panose="020B0703020202020104" pitchFamily="34" charset="0"/>
              </a:rPr>
              <a:t> </a:t>
            </a:r>
            <a:r>
              <a:rPr lang="en-US" sz="2000" err="1">
                <a:latin typeface="#9Slide03 AllRoundGothic" panose="020B0703020202020104" pitchFamily="34" charset="0"/>
              </a:rPr>
              <a:t>mỗi</a:t>
            </a:r>
            <a:r>
              <a:rPr lang="en-US" sz="2000">
                <a:latin typeface="#9Slide03 AllRoundGothic" panose="020B0703020202020104" pitchFamily="34" charset="0"/>
              </a:rPr>
              <a:t> </a:t>
            </a:r>
            <a:r>
              <a:rPr lang="en-US" sz="2000" err="1">
                <a:latin typeface="#9Slide03 AllRoundGothic" panose="020B0703020202020104" pitchFamily="34" charset="0"/>
              </a:rPr>
              <a:t>phần</a:t>
            </a:r>
            <a:r>
              <a:rPr lang="en-US" sz="2000">
                <a:latin typeface="#9Slide03 AllRoundGothic" panose="020B0703020202020104" pitchFamily="34" charset="0"/>
              </a:rPr>
              <a:t> </a:t>
            </a:r>
            <a:r>
              <a:rPr lang="en-US" sz="2000" err="1">
                <a:latin typeface="#9Slide03 AllRoundGothic" panose="020B0703020202020104" pitchFamily="34" charset="0"/>
              </a:rPr>
              <a:t>tử</a:t>
            </a:r>
            <a:r>
              <a:rPr lang="en-US" sz="2000">
                <a:latin typeface="#9Slide03 AllRoundGothic" panose="020B0703020202020104" pitchFamily="34" charset="0"/>
              </a:rPr>
              <a:t> </a:t>
            </a:r>
            <a:r>
              <a:rPr lang="en-US" sz="2000" err="1">
                <a:latin typeface="#9Slide03 AllRoundGothic" panose="020B0703020202020104" pitchFamily="34" charset="0"/>
              </a:rPr>
              <a:t>arr</a:t>
            </a:r>
            <a:r>
              <a:rPr lang="en-US" sz="2000">
                <a:latin typeface="#9Slide03 AllRoundGothic" panose="020B0703020202020104" pitchFamily="34" charset="0"/>
              </a:rPr>
              <a:t>[</a:t>
            </a:r>
            <a:r>
              <a:rPr lang="en-US" sz="2000" err="1">
                <a:latin typeface="#9Slide03 AllRoundGothic" panose="020B0703020202020104" pitchFamily="34" charset="0"/>
              </a:rPr>
              <a:t>i,j</a:t>
            </a:r>
            <a:r>
              <a:rPr lang="en-US" sz="2000">
                <a:latin typeface="#9Slide03 AllRoundGothic" panose="020B0703020202020104" pitchFamily="34" charset="0"/>
              </a:rPr>
              <a:t>]</a:t>
            </a:r>
          </a:p>
          <a:p>
            <a:pPr marL="0" indent="0">
              <a:spcAft>
                <a:spcPts val="800"/>
              </a:spcAft>
            </a:pPr>
            <a:r>
              <a:rPr lang="en-US" sz="2000">
                <a:latin typeface="#9Slide03 AllRoundGothic" panose="020B0703020202020104" pitchFamily="34" charset="0"/>
              </a:rPr>
              <a:t>-&gt; </a:t>
            </a:r>
            <a:r>
              <a:rPr lang="en-US" sz="2000" err="1">
                <a:latin typeface="#9Slide03 AllRoundGothic" panose="020B0703020202020104" pitchFamily="34" charset="0"/>
              </a:rPr>
              <a:t>Tổng</a:t>
            </a:r>
            <a:r>
              <a:rPr lang="en-US" sz="2000">
                <a:latin typeface="#9Slide03 AllRoundGothic" panose="020B0703020202020104" pitchFamily="34" charset="0"/>
              </a:rPr>
              <a:t> </a:t>
            </a:r>
            <a:r>
              <a:rPr lang="en-US" sz="2000" err="1">
                <a:latin typeface="#9Slide03 AllRoundGothic" panose="020B0703020202020104" pitchFamily="34" charset="0"/>
              </a:rPr>
              <a:t>đốt</a:t>
            </a:r>
            <a:r>
              <a:rPr lang="en-US" sz="2000">
                <a:latin typeface="#9Slide03 AllRoundGothic" panose="020B0703020202020104" pitchFamily="34" charset="0"/>
              </a:rPr>
              <a:t> </a:t>
            </a:r>
            <a:r>
              <a:rPr lang="en-US" sz="2000" err="1">
                <a:latin typeface="#9Slide03 AllRoundGothic" panose="020B0703020202020104" pitchFamily="34" charset="0"/>
              </a:rPr>
              <a:t>tre</a:t>
            </a:r>
            <a:r>
              <a:rPr lang="en-US" sz="2000">
                <a:latin typeface="#9Slide03 AllRoundGothic" panose="020B0703020202020104" pitchFamily="34" charset="0"/>
              </a:rPr>
              <a:t> </a:t>
            </a:r>
            <a:r>
              <a:rPr lang="en-US" sz="2000" err="1">
                <a:latin typeface="#9Slide03 AllRoundGothic" panose="020B0703020202020104" pitchFamily="34" charset="0"/>
              </a:rPr>
              <a:t>trên</a:t>
            </a:r>
            <a:r>
              <a:rPr lang="en-US" sz="2000">
                <a:latin typeface="#9Slide03 AllRoundGothic" panose="020B0703020202020104" pitchFamily="34" charset="0"/>
              </a:rPr>
              <a:t>: </a:t>
            </a:r>
          </a:p>
          <a:p>
            <a:pPr marL="0" indent="0">
              <a:spcAft>
                <a:spcPts val="800"/>
              </a:spcAft>
            </a:pPr>
            <a:r>
              <a:rPr lang="en-US" sz="2000">
                <a:latin typeface="#9Slide03 AllRoundGothic" panose="020B0703020202020104" pitchFamily="34" charset="0"/>
              </a:rPr>
              <a:t>      + </a:t>
            </a:r>
            <a:r>
              <a:rPr lang="en-US" sz="2000" err="1">
                <a:latin typeface="#9Slide03 AllRoundGothic" panose="020B0703020202020104" pitchFamily="34" charset="0"/>
              </a:rPr>
              <a:t>Đường</a:t>
            </a:r>
            <a:r>
              <a:rPr lang="en-US" sz="2000">
                <a:latin typeface="#9Slide03 AllRoundGothic" panose="020B0703020202020104" pitchFamily="34" charset="0"/>
              </a:rPr>
              <a:t> </a:t>
            </a:r>
            <a:r>
              <a:rPr lang="en-US" sz="2000" err="1">
                <a:latin typeface="#9Slide03 AllRoundGothic" panose="020B0703020202020104" pitchFamily="34" charset="0"/>
              </a:rPr>
              <a:t>chéo</a:t>
            </a:r>
            <a:r>
              <a:rPr lang="en-US" sz="2000">
                <a:latin typeface="#9Slide03 AllRoundGothic" panose="020B0703020202020104" pitchFamily="34" charset="0"/>
              </a:rPr>
              <a:t> 1 (</a:t>
            </a:r>
            <a:r>
              <a:rPr lang="en-US" sz="2000" err="1">
                <a:latin typeface="#9Slide03 AllRoundGothic" panose="020B0703020202020104" pitchFamily="34" charset="0"/>
              </a:rPr>
              <a:t>arr</a:t>
            </a:r>
            <a:r>
              <a:rPr lang="en-US" sz="2000">
                <a:latin typeface="#9Slide03 AllRoundGothic" panose="020B0703020202020104" pitchFamily="34" charset="0"/>
              </a:rPr>
              <a:t>[</a:t>
            </a:r>
            <a:r>
              <a:rPr lang="en-US" sz="2000" err="1">
                <a:latin typeface="#9Slide03 AllRoundGothic" panose="020B0703020202020104" pitchFamily="34" charset="0"/>
              </a:rPr>
              <a:t>i</a:t>
            </a:r>
            <a:r>
              <a:rPr lang="en-US" sz="2000">
                <a:latin typeface="#9Slide03 AllRoundGothic" panose="020B0703020202020104" pitchFamily="34" charset="0"/>
              </a:rPr>
              <a:t>--, j--]) </a:t>
            </a:r>
          </a:p>
          <a:p>
            <a:pPr marL="0" indent="0">
              <a:spcAft>
                <a:spcPts val="800"/>
              </a:spcAft>
            </a:pPr>
            <a:r>
              <a:rPr lang="en-US" sz="2000">
                <a:latin typeface="#9Slide03 AllRoundGothic" panose="020B0703020202020104" pitchFamily="34" charset="0"/>
              </a:rPr>
              <a:t>      + </a:t>
            </a:r>
            <a:r>
              <a:rPr lang="en-US" sz="2000" err="1">
                <a:latin typeface="#9Slide03 AllRoundGothic" panose="020B0703020202020104" pitchFamily="34" charset="0"/>
              </a:rPr>
              <a:t>Đường</a:t>
            </a:r>
            <a:r>
              <a:rPr lang="en-US" sz="2000">
                <a:latin typeface="#9Slide03 AllRoundGothic" panose="020B0703020202020104" pitchFamily="34" charset="0"/>
              </a:rPr>
              <a:t> </a:t>
            </a:r>
            <a:r>
              <a:rPr lang="en-US" sz="2000" err="1">
                <a:latin typeface="#9Slide03 AllRoundGothic" panose="020B0703020202020104" pitchFamily="34" charset="0"/>
              </a:rPr>
              <a:t>chéo</a:t>
            </a:r>
            <a:r>
              <a:rPr lang="en-US" sz="2000">
                <a:latin typeface="#9Slide03 AllRoundGothic" panose="020B0703020202020104" pitchFamily="34" charset="0"/>
              </a:rPr>
              <a:t> 2 (</a:t>
            </a:r>
            <a:r>
              <a:rPr lang="en-US" sz="2000" err="1">
                <a:latin typeface="#9Slide03 AllRoundGothic" panose="020B0703020202020104" pitchFamily="34" charset="0"/>
              </a:rPr>
              <a:t>arr</a:t>
            </a:r>
            <a:r>
              <a:rPr lang="en-US" sz="2000">
                <a:latin typeface="#9Slide03 AllRoundGothic" panose="020B0703020202020104" pitchFamily="34" charset="0"/>
              </a:rPr>
              <a:t>[</a:t>
            </a:r>
            <a:r>
              <a:rPr lang="en-US" sz="2000" err="1">
                <a:latin typeface="#9Slide03 AllRoundGothic" panose="020B0703020202020104" pitchFamily="34" charset="0"/>
              </a:rPr>
              <a:t>i</a:t>
            </a:r>
            <a:r>
              <a:rPr lang="en-US" sz="2000">
                <a:latin typeface="#9Slide03 AllRoundGothic" panose="020B0703020202020104" pitchFamily="34" charset="0"/>
              </a:rPr>
              <a:t>--, </a:t>
            </a:r>
            <a:r>
              <a:rPr lang="en-US" sz="2000" err="1">
                <a:latin typeface="#9Slide03 AllRoundGothic" panose="020B0703020202020104" pitchFamily="34" charset="0"/>
              </a:rPr>
              <a:t>j++</a:t>
            </a:r>
            <a:r>
              <a:rPr lang="en-US" sz="2000">
                <a:latin typeface="#9Slide03 AllRoundGothic" panose="020B0703020202020104" pitchFamily="34" charset="0"/>
              </a:rPr>
              <a:t>])</a:t>
            </a:r>
          </a:p>
          <a:p>
            <a:pPr marL="0" indent="0">
              <a:spcAft>
                <a:spcPts val="800"/>
              </a:spcAft>
            </a:pPr>
            <a:r>
              <a:rPr lang="en-US" sz="2000">
                <a:latin typeface="#9Slide03 AllRoundGothic" panose="020B0703020202020104" pitchFamily="34" charset="0"/>
              </a:rPr>
              <a:t>      + </a:t>
            </a:r>
            <a:r>
              <a:rPr lang="en-US" sz="2000" err="1">
                <a:latin typeface="#9Slide03 AllRoundGothic" panose="020B0703020202020104" pitchFamily="34" charset="0"/>
              </a:rPr>
              <a:t>Đường</a:t>
            </a:r>
            <a:r>
              <a:rPr lang="en-US" sz="2000">
                <a:latin typeface="#9Slide03 AllRoundGothic" panose="020B0703020202020104" pitchFamily="34" charset="0"/>
              </a:rPr>
              <a:t> </a:t>
            </a:r>
            <a:r>
              <a:rPr lang="en-US" sz="2000" err="1">
                <a:latin typeface="#9Slide03 AllRoundGothic" panose="020B0703020202020104" pitchFamily="34" charset="0"/>
              </a:rPr>
              <a:t>chéo</a:t>
            </a:r>
            <a:r>
              <a:rPr lang="en-US" sz="2000">
                <a:latin typeface="#9Slide03 AllRoundGothic" panose="020B0703020202020104" pitchFamily="34" charset="0"/>
              </a:rPr>
              <a:t> 3 (</a:t>
            </a:r>
            <a:r>
              <a:rPr lang="en-US" sz="2000" err="1">
                <a:latin typeface="#9Slide03 AllRoundGothic" panose="020B0703020202020104" pitchFamily="34" charset="0"/>
              </a:rPr>
              <a:t>arr</a:t>
            </a:r>
            <a:r>
              <a:rPr lang="en-US" sz="2000">
                <a:latin typeface="#9Slide03 AllRoundGothic" panose="020B0703020202020104" pitchFamily="34" charset="0"/>
              </a:rPr>
              <a:t>[</a:t>
            </a:r>
            <a:r>
              <a:rPr lang="en-US" sz="2000" err="1">
                <a:latin typeface="#9Slide03 AllRoundGothic" panose="020B0703020202020104" pitchFamily="34" charset="0"/>
              </a:rPr>
              <a:t>i</a:t>
            </a:r>
            <a:r>
              <a:rPr lang="en-US" sz="2000">
                <a:latin typeface="#9Slide03 AllRoundGothic" panose="020B0703020202020104" pitchFamily="34" charset="0"/>
              </a:rPr>
              <a:t>++, j--])</a:t>
            </a:r>
          </a:p>
          <a:p>
            <a:pPr marL="0" indent="0">
              <a:spcAft>
                <a:spcPts val="800"/>
              </a:spcAft>
            </a:pPr>
            <a:r>
              <a:rPr lang="en-US" sz="2000">
                <a:latin typeface="#9Slide03 AllRoundGothic" panose="020B0703020202020104" pitchFamily="34" charset="0"/>
              </a:rPr>
              <a:t>      + </a:t>
            </a:r>
            <a:r>
              <a:rPr lang="en-US" sz="2000" err="1">
                <a:latin typeface="#9Slide03 AllRoundGothic" panose="020B0703020202020104" pitchFamily="34" charset="0"/>
              </a:rPr>
              <a:t>Đường</a:t>
            </a:r>
            <a:r>
              <a:rPr lang="en-US" sz="2000">
                <a:latin typeface="#9Slide03 AllRoundGothic" panose="020B0703020202020104" pitchFamily="34" charset="0"/>
              </a:rPr>
              <a:t> </a:t>
            </a:r>
            <a:r>
              <a:rPr lang="en-US" sz="2000" err="1">
                <a:latin typeface="#9Slide03 AllRoundGothic" panose="020B0703020202020104" pitchFamily="34" charset="0"/>
              </a:rPr>
              <a:t>chéo</a:t>
            </a:r>
            <a:r>
              <a:rPr lang="en-US" sz="2000">
                <a:latin typeface="#9Slide03 AllRoundGothic" panose="020B0703020202020104" pitchFamily="34" charset="0"/>
              </a:rPr>
              <a:t> 2 (</a:t>
            </a:r>
            <a:r>
              <a:rPr lang="en-US" sz="2000" err="1">
                <a:latin typeface="#9Slide03 AllRoundGothic" panose="020B0703020202020104" pitchFamily="34" charset="0"/>
              </a:rPr>
              <a:t>arr</a:t>
            </a:r>
            <a:r>
              <a:rPr lang="en-US" sz="2000">
                <a:latin typeface="#9Slide03 AllRoundGothic" panose="020B0703020202020104" pitchFamily="34" charset="0"/>
              </a:rPr>
              <a:t>[</a:t>
            </a:r>
            <a:r>
              <a:rPr lang="en-US" sz="2000" err="1">
                <a:latin typeface="#9Slide03 AllRoundGothic" panose="020B0703020202020104" pitchFamily="34" charset="0"/>
              </a:rPr>
              <a:t>i</a:t>
            </a:r>
            <a:r>
              <a:rPr lang="en-US" sz="2000">
                <a:latin typeface="#9Slide03 AllRoundGothic" panose="020B0703020202020104" pitchFamily="34" charset="0"/>
              </a:rPr>
              <a:t>++, </a:t>
            </a:r>
            <a:r>
              <a:rPr lang="en-US" sz="2000" err="1">
                <a:latin typeface="#9Slide03 AllRoundGothic" panose="020B0703020202020104" pitchFamily="34" charset="0"/>
              </a:rPr>
              <a:t>j++</a:t>
            </a:r>
            <a:r>
              <a:rPr lang="en-US" sz="2000">
                <a:latin typeface="#9Slide03 AllRoundGothic" panose="020B0703020202020104" pitchFamily="34" charset="0"/>
              </a:rPr>
              <a:t>)</a:t>
            </a:r>
          </a:p>
          <a:p>
            <a:pPr marL="0" indent="0">
              <a:lnSpc>
                <a:spcPct val="107000"/>
              </a:lnSpc>
              <a:spcAft>
                <a:spcPts val="800"/>
              </a:spcAft>
            </a:pPr>
            <a:r>
              <a:rPr lang="en-US" sz="2000">
                <a:latin typeface="#9Slide03 AllRoundGothic" panose="020B0703020202020104" pitchFamily="34" charset="0"/>
              </a:rPr>
              <a:t>    * So </a:t>
            </a:r>
            <a:r>
              <a:rPr lang="en-US" sz="2000" err="1">
                <a:latin typeface="#9Slide03 AllRoundGothic" panose="020B0703020202020104" pitchFamily="34" charset="0"/>
              </a:rPr>
              <a:t>sánh</a:t>
            </a:r>
            <a:r>
              <a:rPr lang="en-US" sz="2000">
                <a:latin typeface="#9Slide03 AllRoundGothic" panose="020B0703020202020104" pitchFamily="34" charset="0"/>
              </a:rPr>
              <a:t> </a:t>
            </a:r>
            <a:r>
              <a:rPr lang="en-US" sz="2000" err="1">
                <a:latin typeface="#9Slide03 AllRoundGothic" panose="020B0703020202020104" pitchFamily="34" charset="0"/>
              </a:rPr>
              <a:t>các</a:t>
            </a:r>
            <a:r>
              <a:rPr lang="en-US" sz="2000">
                <a:latin typeface="#9Slide03 AllRoundGothic" panose="020B0703020202020104" pitchFamily="34" charset="0"/>
              </a:rPr>
              <a:t> </a:t>
            </a:r>
            <a:r>
              <a:rPr lang="en-US" sz="2000" err="1">
                <a:latin typeface="#9Slide03 AllRoundGothic" panose="020B0703020202020104" pitchFamily="34" charset="0"/>
              </a:rPr>
              <a:t>giá</a:t>
            </a:r>
            <a:r>
              <a:rPr lang="en-US" sz="2000">
                <a:latin typeface="#9Slide03 AllRoundGothic" panose="020B0703020202020104" pitchFamily="34" charset="0"/>
              </a:rPr>
              <a:t> </a:t>
            </a:r>
            <a:r>
              <a:rPr lang="en-US" sz="2000" err="1">
                <a:latin typeface="#9Slide03 AllRoundGothic" panose="020B0703020202020104" pitchFamily="34" charset="0"/>
              </a:rPr>
              <a:t>trị</a:t>
            </a:r>
            <a:r>
              <a:rPr lang="en-US" sz="2000">
                <a:latin typeface="#9Slide03 AllRoundGothic" panose="020B0703020202020104" pitchFamily="34" charset="0"/>
              </a:rPr>
              <a:t> </a:t>
            </a:r>
            <a:r>
              <a:rPr lang="en-US" sz="2000" err="1">
                <a:latin typeface="#9Slide03 AllRoundGothic" panose="020B0703020202020104" pitchFamily="34" charset="0"/>
              </a:rPr>
              <a:t>có</a:t>
            </a:r>
            <a:r>
              <a:rPr lang="en-US" sz="2000">
                <a:latin typeface="#9Slide03 AllRoundGothic" panose="020B0703020202020104" pitchFamily="34" charset="0"/>
              </a:rPr>
              <a:t> </a:t>
            </a:r>
            <a:r>
              <a:rPr lang="en-US" sz="2000" err="1">
                <a:latin typeface="#9Slide03 AllRoundGothic" panose="020B0703020202020104" pitchFamily="34" charset="0"/>
              </a:rPr>
              <a:t>được</a:t>
            </a:r>
            <a:r>
              <a:rPr lang="en-US" sz="2000">
                <a:latin typeface="#9Slide03 AllRoundGothic" panose="020B0703020202020104" pitchFamily="34" charset="0"/>
              </a:rPr>
              <a:t> </a:t>
            </a:r>
            <a:r>
              <a:rPr lang="en-US" sz="2000" err="1">
                <a:latin typeface="#9Slide03 AllRoundGothic" panose="020B0703020202020104" pitchFamily="34" charset="0"/>
              </a:rPr>
              <a:t>để</a:t>
            </a:r>
            <a:r>
              <a:rPr lang="en-US" sz="2000">
                <a:latin typeface="#9Slide03 AllRoundGothic" panose="020B0703020202020104" pitchFamily="34" charset="0"/>
              </a:rPr>
              <a:t> </a:t>
            </a:r>
            <a:r>
              <a:rPr lang="en-US" sz="2000" err="1">
                <a:latin typeface="#9Slide03 AllRoundGothic" panose="020B0703020202020104" pitchFamily="34" charset="0"/>
              </a:rPr>
              <a:t>tìm</a:t>
            </a:r>
            <a:r>
              <a:rPr lang="en-US" sz="2000">
                <a:latin typeface="#9Slide03 AllRoundGothic" panose="020B0703020202020104" pitchFamily="34" charset="0"/>
              </a:rPr>
              <a:t> </a:t>
            </a:r>
            <a:r>
              <a:rPr lang="en-US" sz="2000" err="1">
                <a:latin typeface="#9Slide03 AllRoundGothic" panose="020B0703020202020104" pitchFamily="34" charset="0"/>
              </a:rPr>
              <a:t>ra</a:t>
            </a:r>
            <a:r>
              <a:rPr lang="en-US" sz="2000">
                <a:latin typeface="#9Slide03 AllRoundGothic" panose="020B0703020202020104" pitchFamily="34" charset="0"/>
              </a:rPr>
              <a:t> </a:t>
            </a:r>
            <a:r>
              <a:rPr lang="en-US" sz="2000" err="1">
                <a:latin typeface="#9Slide03 AllRoundGothic" panose="020B0703020202020104" pitchFamily="34" charset="0"/>
              </a:rPr>
              <a:t>được</a:t>
            </a:r>
            <a:r>
              <a:rPr lang="en-US" sz="2000">
                <a:latin typeface="#9Slide03 AllRoundGothic" panose="020B0703020202020104" pitchFamily="34" charset="0"/>
              </a:rPr>
              <a:t> </a:t>
            </a:r>
            <a:r>
              <a:rPr lang="en-US" sz="2000" err="1">
                <a:latin typeface="#9Slide03 AllRoundGothic" panose="020B0703020202020104" pitchFamily="34" charset="0"/>
              </a:rPr>
              <a:t>tổng</a:t>
            </a:r>
            <a:r>
              <a:rPr lang="en-US" sz="2000">
                <a:latin typeface="#9Slide03 AllRoundGothic" panose="020B0703020202020104" pitchFamily="34" charset="0"/>
              </a:rPr>
              <a:t> </a:t>
            </a:r>
            <a:r>
              <a:rPr lang="en-US" sz="2000" err="1">
                <a:latin typeface="#9Slide03 AllRoundGothic" panose="020B0703020202020104" pitchFamily="34" charset="0"/>
              </a:rPr>
              <a:t>số</a:t>
            </a:r>
            <a:r>
              <a:rPr lang="en-US" sz="2000">
                <a:latin typeface="#9Slide03 AllRoundGothic" panose="020B0703020202020104" pitchFamily="34" charset="0"/>
              </a:rPr>
              <a:t> </a:t>
            </a:r>
            <a:r>
              <a:rPr lang="en-US" sz="2000" err="1">
                <a:latin typeface="#9Slide03 AllRoundGothic" panose="020B0703020202020104" pitchFamily="34" charset="0"/>
              </a:rPr>
              <a:t>đốt</a:t>
            </a:r>
            <a:r>
              <a:rPr lang="en-US" sz="2000">
                <a:latin typeface="#9Slide03 AllRoundGothic" panose="020B0703020202020104" pitchFamily="34" charset="0"/>
              </a:rPr>
              <a:t> </a:t>
            </a:r>
            <a:r>
              <a:rPr lang="en-US" sz="2000" err="1">
                <a:latin typeface="#9Slide03 AllRoundGothic" panose="020B0703020202020104" pitchFamily="34" charset="0"/>
              </a:rPr>
              <a:t>tre</a:t>
            </a:r>
            <a:r>
              <a:rPr lang="en-US" sz="2000">
                <a:latin typeface="#9Slide03 AllRoundGothic" panose="020B0703020202020104" pitchFamily="34" charset="0"/>
              </a:rPr>
              <a:t> </a:t>
            </a:r>
            <a:r>
              <a:rPr lang="en-US" sz="2000" err="1">
                <a:latin typeface="#9Slide03 AllRoundGothic" panose="020B0703020202020104" pitchFamily="34" charset="0"/>
              </a:rPr>
              <a:t>lớn</a:t>
            </a:r>
            <a:r>
              <a:rPr lang="en-US" sz="2000">
                <a:latin typeface="#9Slide03 AllRoundGothic" panose="020B0703020202020104" pitchFamily="34" charset="0"/>
              </a:rPr>
              <a:t> </a:t>
            </a:r>
            <a:r>
              <a:rPr lang="en-US" sz="2000" err="1">
                <a:latin typeface="#9Slide03 AllRoundGothic" panose="020B0703020202020104" pitchFamily="34" charset="0"/>
              </a:rPr>
              <a:t>nhất</a:t>
            </a:r>
            <a:r>
              <a:rPr lang="en-US" sz="2000">
                <a:latin typeface="#9Slide03 AllRoundGothic" panose="020B0703020202020104" pitchFamily="34" charset="0"/>
              </a:rPr>
              <a:t>. </a:t>
            </a:r>
          </a:p>
          <a:p>
            <a:pPr marL="0" indent="0">
              <a:lnSpc>
                <a:spcPct val="107000"/>
              </a:lnSpc>
              <a:spcAft>
                <a:spcPts val="800"/>
              </a:spcAft>
            </a:pPr>
            <a:endParaRPr lang="en-US" sz="2000">
              <a:latin typeface="#9Slide03 AllRoundGothic" panose="020B0703020202020104" pitchFamily="34" charset="0"/>
            </a:endParaRPr>
          </a:p>
          <a:p>
            <a:pPr marL="0" indent="0">
              <a:lnSpc>
                <a:spcPct val="107000"/>
              </a:lnSpc>
              <a:spcAft>
                <a:spcPts val="800"/>
              </a:spcAft>
            </a:pPr>
            <a:endParaRPr lang="en-US" sz="2000">
              <a:latin typeface="#9Slide03 AllRoundGothic" panose="020B0703020202020104" pitchFamily="34" charset="0"/>
            </a:endParaRPr>
          </a:p>
          <a:p>
            <a:pPr marL="0" marR="0" indent="0">
              <a:lnSpc>
                <a:spcPct val="107000"/>
              </a:lnSpc>
              <a:spcBef>
                <a:spcPts val="0"/>
              </a:spcBef>
              <a:spcAft>
                <a:spcPts val="800"/>
              </a:spcAft>
            </a:pPr>
            <a:endParaRPr lang="en-US" sz="2000">
              <a:latin typeface="#9Slide03 AllRoundGothic" panose="020B0703020202020104" pitchFamily="34" charset="0"/>
            </a:endParaRPr>
          </a:p>
          <a:p>
            <a:pPr marL="0" marR="0" indent="0">
              <a:lnSpc>
                <a:spcPct val="107000"/>
              </a:lnSpc>
              <a:spcBef>
                <a:spcPts val="0"/>
              </a:spcBef>
              <a:spcAft>
                <a:spcPts val="800"/>
              </a:spcAft>
            </a:pPr>
            <a:r>
              <a:rPr lang="en-US" sz="2000">
                <a:latin typeface="#9Slide03 AllRoundGothic" panose="020B0703020202020104" pitchFamily="34" charset="0"/>
              </a:rPr>
              <a:t>          </a:t>
            </a:r>
          </a:p>
        </p:txBody>
      </p:sp>
    </p:spTree>
    <p:extLst>
      <p:ext uri="{BB962C8B-B14F-4D97-AF65-F5344CB8AC3E}">
        <p14:creationId xmlns:p14="http://schemas.microsoft.com/office/powerpoint/2010/main" val="406346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
                                            <p:txEl>
                                              <p:pRg st="1" end="1"/>
                                            </p:txEl>
                                          </p:spTgt>
                                        </p:tgtEl>
                                        <p:attrNameLst>
                                          <p:attrName>style.visibility</p:attrName>
                                        </p:attrNameLst>
                                      </p:cBhvr>
                                      <p:to>
                                        <p:strVal val="visible"/>
                                      </p:to>
                                    </p:set>
                                    <p:animEffect transition="in" filter="fade">
                                      <p:cBhvr>
                                        <p:cTn id="16" dur="500"/>
                                        <p:tgtEl>
                                          <p:spTgt spid="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xEl>
                                              <p:pRg st="2" end="2"/>
                                            </p:txEl>
                                          </p:spTgt>
                                        </p:tgtEl>
                                        <p:attrNameLst>
                                          <p:attrName>style.visibility</p:attrName>
                                        </p:attrNameLst>
                                      </p:cBhvr>
                                      <p:to>
                                        <p:strVal val="visible"/>
                                      </p:to>
                                    </p:set>
                                    <p:animEffect transition="in" filter="fade">
                                      <p:cBhvr>
                                        <p:cTn id="21" dur="500"/>
                                        <p:tgtEl>
                                          <p:spTgt spid="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xEl>
                                              <p:pRg st="3" end="3"/>
                                            </p:txEl>
                                          </p:spTgt>
                                        </p:tgtEl>
                                        <p:attrNameLst>
                                          <p:attrName>style.visibility</p:attrName>
                                        </p:attrNameLst>
                                      </p:cBhvr>
                                      <p:to>
                                        <p:strVal val="visible"/>
                                      </p:to>
                                    </p:set>
                                    <p:animEffect transition="in" filter="fade">
                                      <p:cBhvr>
                                        <p:cTn id="26" dur="500"/>
                                        <p:tgtEl>
                                          <p:spTgt spid="40">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fade">
                                      <p:cBhvr>
                                        <p:cTn id="32" dur="500"/>
                                        <p:tgtEl>
                                          <p:spTgt spid="40">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xEl>
                                              <p:pRg st="6" end="6"/>
                                            </p:txEl>
                                          </p:spTgt>
                                        </p:tgtEl>
                                        <p:attrNameLst>
                                          <p:attrName>style.visibility</p:attrName>
                                        </p:attrNameLst>
                                      </p:cBhvr>
                                      <p:to>
                                        <p:strVal val="visible"/>
                                      </p:to>
                                    </p:set>
                                    <p:animEffect transition="in" filter="fade">
                                      <p:cBhvr>
                                        <p:cTn id="35" dur="500"/>
                                        <p:tgtEl>
                                          <p:spTgt spid="40">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xEl>
                                              <p:pRg st="7" end="7"/>
                                            </p:txEl>
                                          </p:spTgt>
                                        </p:tgtEl>
                                        <p:attrNameLst>
                                          <p:attrName>style.visibility</p:attrName>
                                        </p:attrNameLst>
                                      </p:cBhvr>
                                      <p:to>
                                        <p:strVal val="visible"/>
                                      </p:to>
                                    </p:set>
                                    <p:animEffect transition="in" filter="fade">
                                      <p:cBhvr>
                                        <p:cTn id="38" dur="500"/>
                                        <p:tgtEl>
                                          <p:spTgt spid="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845D1DF-7E0B-3164-256A-7982F97DC05F}"/>
              </a:ext>
            </a:extLst>
          </p:cNvPr>
          <p:cNvSpPr txBox="1">
            <a:spLocks/>
          </p:cNvSpPr>
          <p:nvPr/>
        </p:nvSpPr>
        <p:spPr>
          <a:xfrm flipH="1">
            <a:off x="280146" y="997021"/>
            <a:ext cx="4833829" cy="3978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indent="0">
              <a:spcAft>
                <a:spcPts val="800"/>
              </a:spcAft>
            </a:pPr>
            <a:r>
              <a:rPr lang="en-US" sz="2400">
                <a:latin typeface="#9Slide03 AllRoundGothic" panose="020B0703020202020104" pitchFamily="34" charset="0"/>
              </a:rPr>
              <a:t>* </a:t>
            </a:r>
            <a:r>
              <a:rPr lang="en-US" sz="2400" err="1">
                <a:latin typeface="#9Slide03 AllRoundGothic" panose="020B0703020202020104" pitchFamily="34" charset="0"/>
              </a:rPr>
              <a:t>Tính</a:t>
            </a:r>
            <a:r>
              <a:rPr lang="en-US" sz="2400">
                <a:latin typeface="#9Slide03 AllRoundGothic" panose="020B0703020202020104" pitchFamily="34" charset="0"/>
              </a:rPr>
              <a:t> </a:t>
            </a:r>
            <a:r>
              <a:rPr lang="en-US" sz="2400" err="1">
                <a:latin typeface="#9Slide03 AllRoundGothic" panose="020B0703020202020104" pitchFamily="34" charset="0"/>
              </a:rPr>
              <a:t>tổng</a:t>
            </a:r>
            <a:r>
              <a:rPr lang="en-US" sz="2400">
                <a:latin typeface="#9Slide03 AllRoundGothic" panose="020B0703020202020104" pitchFamily="34" charset="0"/>
              </a:rPr>
              <a:t> </a:t>
            </a:r>
            <a:r>
              <a:rPr lang="en-US" sz="2400" err="1">
                <a:latin typeface="#9Slide03 AllRoundGothic" panose="020B0703020202020104" pitchFamily="34" charset="0"/>
              </a:rPr>
              <a:t>số</a:t>
            </a:r>
            <a:r>
              <a:rPr lang="en-US" sz="2400">
                <a:latin typeface="#9Slide03 AllRoundGothic" panose="020B0703020202020104" pitchFamily="34" charset="0"/>
              </a:rPr>
              <a:t> </a:t>
            </a:r>
            <a:r>
              <a:rPr lang="en-US" sz="2400" err="1">
                <a:latin typeface="#9Slide03 AllRoundGothic" panose="020B0703020202020104" pitchFamily="34" charset="0"/>
              </a:rPr>
              <a:t>đốt</a:t>
            </a:r>
            <a:r>
              <a:rPr lang="en-US" sz="2400">
                <a:latin typeface="#9Slide03 AllRoundGothic" panose="020B0703020202020104" pitchFamily="34" charset="0"/>
              </a:rPr>
              <a:t> </a:t>
            </a:r>
            <a:r>
              <a:rPr lang="en-US" sz="2400" err="1">
                <a:latin typeface="#9Slide03 AllRoundGothic" panose="020B0703020202020104" pitchFamily="34" charset="0"/>
              </a:rPr>
              <a:t>tre</a:t>
            </a:r>
            <a:r>
              <a:rPr lang="en-US" sz="2400">
                <a:latin typeface="#9Slide03 AllRoundGothic" panose="020B0703020202020104" pitchFamily="34" charset="0"/>
              </a:rPr>
              <a:t> </a:t>
            </a:r>
            <a:r>
              <a:rPr lang="en-US" sz="2400" err="1">
                <a:latin typeface="#9Slide03 AllRoundGothic" panose="020B0703020202020104" pitchFamily="34" charset="0"/>
              </a:rPr>
              <a:t>trên</a:t>
            </a:r>
            <a:r>
              <a:rPr lang="en-US" sz="2400">
                <a:latin typeface="#9Slide03 AllRoundGothic" panose="020B0703020202020104" pitchFamily="34" charset="0"/>
              </a:rPr>
              <a:t> 2 </a:t>
            </a:r>
            <a:r>
              <a:rPr lang="en-US" sz="2400" err="1">
                <a:latin typeface="#9Slide03 AllRoundGothic" panose="020B0703020202020104" pitchFamily="34" charset="0"/>
              </a:rPr>
              <a:t>đường</a:t>
            </a:r>
            <a:r>
              <a:rPr lang="en-US" sz="2400">
                <a:latin typeface="#9Slide03 AllRoundGothic" panose="020B0703020202020104" pitchFamily="34" charset="0"/>
              </a:rPr>
              <a:t> </a:t>
            </a:r>
            <a:r>
              <a:rPr lang="en-US" sz="2400" err="1">
                <a:latin typeface="#9Slide03 AllRoundGothic" panose="020B0703020202020104" pitchFamily="34" charset="0"/>
              </a:rPr>
              <a:t>chéo</a:t>
            </a:r>
            <a:r>
              <a:rPr lang="en-US" sz="2400">
                <a:latin typeface="#9Slide03 AllRoundGothic" panose="020B0703020202020104" pitchFamily="34" charset="0"/>
              </a:rPr>
              <a:t>: </a:t>
            </a:r>
          </a:p>
          <a:p>
            <a:pPr marL="0" indent="0">
              <a:spcAft>
                <a:spcPts val="800"/>
              </a:spcAft>
            </a:pPr>
            <a:r>
              <a:rPr lang="en-US" sz="2400">
                <a:latin typeface="#9Slide03 AllRoundGothic" panose="020B0703020202020104" pitchFamily="34" charset="0"/>
              </a:rPr>
              <a:t>       </a:t>
            </a:r>
            <a:r>
              <a:rPr lang="en-US" sz="2400" err="1">
                <a:latin typeface="#9Slide03 AllRoundGothic" panose="020B0703020202020104" pitchFamily="34" charset="0"/>
              </a:rPr>
              <a:t>Duyệt</a:t>
            </a:r>
            <a:r>
              <a:rPr lang="en-US" sz="2400">
                <a:latin typeface="#9Slide03 AllRoundGothic" panose="020B0703020202020104" pitchFamily="34" charset="0"/>
              </a:rPr>
              <a:t> ma </a:t>
            </a:r>
            <a:r>
              <a:rPr lang="en-US" sz="2400" err="1">
                <a:latin typeface="#9Slide03 AllRoundGothic" panose="020B0703020202020104" pitchFamily="34" charset="0"/>
              </a:rPr>
              <a:t>trận</a:t>
            </a:r>
            <a:r>
              <a:rPr lang="en-US" sz="2400">
                <a:latin typeface="#9Slide03 AllRoundGothic" panose="020B0703020202020104" pitchFamily="34" charset="0"/>
              </a:rPr>
              <a:t>, </a:t>
            </a:r>
            <a:r>
              <a:rPr lang="en-US" sz="2400" err="1">
                <a:latin typeface="#9Slide03 AllRoundGothic" panose="020B0703020202020104" pitchFamily="34" charset="0"/>
              </a:rPr>
              <a:t>tại</a:t>
            </a:r>
            <a:r>
              <a:rPr lang="en-US" sz="2400">
                <a:latin typeface="#9Slide03 AllRoundGothic" panose="020B0703020202020104" pitchFamily="34" charset="0"/>
              </a:rPr>
              <a:t> </a:t>
            </a:r>
            <a:r>
              <a:rPr lang="en-US" sz="2400" err="1">
                <a:latin typeface="#9Slide03 AllRoundGothic" panose="020B0703020202020104" pitchFamily="34" charset="0"/>
              </a:rPr>
              <a:t>mỗi</a:t>
            </a:r>
            <a:r>
              <a:rPr lang="en-US" sz="2400">
                <a:latin typeface="#9Slide03 AllRoundGothic" panose="020B0703020202020104" pitchFamily="34" charset="0"/>
              </a:rPr>
              <a:t> </a:t>
            </a:r>
            <a:r>
              <a:rPr lang="en-US" sz="2400" err="1">
                <a:latin typeface="#9Slide03 AllRoundGothic" panose="020B0703020202020104" pitchFamily="34" charset="0"/>
              </a:rPr>
              <a:t>phần</a:t>
            </a:r>
            <a:r>
              <a:rPr lang="en-US" sz="2400">
                <a:latin typeface="#9Slide03 AllRoundGothic" panose="020B0703020202020104" pitchFamily="34" charset="0"/>
              </a:rPr>
              <a:t> </a:t>
            </a:r>
            <a:r>
              <a:rPr lang="en-US" sz="2400" err="1">
                <a:latin typeface="#9Slide03 AllRoundGothic" panose="020B0703020202020104" pitchFamily="34" charset="0"/>
              </a:rPr>
              <a:t>tử</a:t>
            </a:r>
            <a:r>
              <a:rPr lang="en-US" sz="2400">
                <a:latin typeface="#9Slide03 AllRoundGothic" panose="020B0703020202020104" pitchFamily="34" charset="0"/>
              </a:rPr>
              <a:t> </a:t>
            </a:r>
            <a:r>
              <a:rPr lang="en-US" sz="2400" err="1">
                <a:latin typeface="#9Slide03 AllRoundGothic" panose="020B0703020202020104" pitchFamily="34" charset="0"/>
              </a:rPr>
              <a:t>arr</a:t>
            </a:r>
            <a:r>
              <a:rPr lang="en-US" sz="2400">
                <a:latin typeface="#9Slide03 AllRoundGothic" panose="020B0703020202020104" pitchFamily="34" charset="0"/>
              </a:rPr>
              <a:t>[</a:t>
            </a:r>
            <a:r>
              <a:rPr lang="en-US" sz="2400" err="1">
                <a:latin typeface="#9Slide03 AllRoundGothic" panose="020B0703020202020104" pitchFamily="34" charset="0"/>
              </a:rPr>
              <a:t>i,j</a:t>
            </a:r>
            <a:r>
              <a:rPr lang="en-US" sz="2400">
                <a:latin typeface="#9Slide03 AllRoundGothic" panose="020B0703020202020104" pitchFamily="34" charset="0"/>
              </a:rPr>
              <a:t>]</a:t>
            </a:r>
          </a:p>
          <a:p>
            <a:pPr marL="0" indent="0">
              <a:spcAft>
                <a:spcPts val="800"/>
              </a:spcAft>
            </a:pPr>
            <a:r>
              <a:rPr lang="en-US" sz="2400">
                <a:latin typeface="#9Slide03 AllRoundGothic" panose="020B0703020202020104" pitchFamily="34" charset="0"/>
              </a:rPr>
              <a:t>-&gt; </a:t>
            </a:r>
            <a:r>
              <a:rPr lang="en-US" sz="2400" err="1">
                <a:latin typeface="#9Slide03 AllRoundGothic" panose="020B0703020202020104" pitchFamily="34" charset="0"/>
              </a:rPr>
              <a:t>Tổng</a:t>
            </a:r>
            <a:r>
              <a:rPr lang="en-US" sz="2400">
                <a:latin typeface="#9Slide03 AllRoundGothic" panose="020B0703020202020104" pitchFamily="34" charset="0"/>
              </a:rPr>
              <a:t> </a:t>
            </a:r>
            <a:r>
              <a:rPr lang="en-US" sz="2400" err="1">
                <a:latin typeface="#9Slide03 AllRoundGothic" panose="020B0703020202020104" pitchFamily="34" charset="0"/>
              </a:rPr>
              <a:t>đốt</a:t>
            </a:r>
            <a:r>
              <a:rPr lang="en-US" sz="2400">
                <a:latin typeface="#9Slide03 AllRoundGothic" panose="020B0703020202020104" pitchFamily="34" charset="0"/>
              </a:rPr>
              <a:t> </a:t>
            </a:r>
            <a:r>
              <a:rPr lang="en-US" sz="2400" err="1">
                <a:latin typeface="#9Slide03 AllRoundGothic" panose="020B0703020202020104" pitchFamily="34" charset="0"/>
              </a:rPr>
              <a:t>tre</a:t>
            </a:r>
            <a:r>
              <a:rPr lang="en-US" sz="2400">
                <a:latin typeface="#9Slide03 AllRoundGothic" panose="020B0703020202020104" pitchFamily="34" charset="0"/>
              </a:rPr>
              <a:t> </a:t>
            </a:r>
            <a:r>
              <a:rPr lang="en-US" sz="2400" err="1">
                <a:latin typeface="#9Slide03 AllRoundGothic" panose="020B0703020202020104" pitchFamily="34" charset="0"/>
              </a:rPr>
              <a:t>trên</a:t>
            </a:r>
            <a:r>
              <a:rPr lang="en-US" sz="2400">
                <a:latin typeface="#9Slide03 AllRoundGothic" panose="020B0703020202020104" pitchFamily="34" charset="0"/>
              </a:rPr>
              <a:t>: </a:t>
            </a:r>
          </a:p>
          <a:p>
            <a:pPr marL="0" indent="0">
              <a:spcAft>
                <a:spcPts val="800"/>
              </a:spcAft>
            </a:pPr>
            <a:r>
              <a:rPr lang="en-US" sz="2400">
                <a:latin typeface="#9Slide03 AllRoundGothic" panose="020B0703020202020104" pitchFamily="34" charset="0"/>
              </a:rPr>
              <a:t>      + </a:t>
            </a:r>
            <a:r>
              <a:rPr lang="en-US" sz="2400" err="1">
                <a:latin typeface="#9Slide03 AllRoundGothic" panose="020B0703020202020104" pitchFamily="34" charset="0"/>
              </a:rPr>
              <a:t>Đường</a:t>
            </a:r>
            <a:r>
              <a:rPr lang="en-US" sz="2400">
                <a:latin typeface="#9Slide03 AllRoundGothic" panose="020B0703020202020104" pitchFamily="34" charset="0"/>
              </a:rPr>
              <a:t> </a:t>
            </a:r>
            <a:r>
              <a:rPr lang="en-US" sz="2400" err="1">
                <a:latin typeface="#9Slide03 AllRoundGothic" panose="020B0703020202020104" pitchFamily="34" charset="0"/>
              </a:rPr>
              <a:t>chéo</a:t>
            </a:r>
            <a:r>
              <a:rPr lang="en-US" sz="2400">
                <a:latin typeface="#9Slide03 AllRoundGothic" panose="020B0703020202020104" pitchFamily="34" charset="0"/>
              </a:rPr>
              <a:t> 1 (</a:t>
            </a:r>
            <a:r>
              <a:rPr lang="en-US" sz="2400" err="1">
                <a:latin typeface="#9Slide03 AllRoundGothic" panose="020B0703020202020104" pitchFamily="34" charset="0"/>
              </a:rPr>
              <a:t>arr</a:t>
            </a:r>
            <a:r>
              <a:rPr lang="en-US" sz="2400">
                <a:latin typeface="#9Slide03 AllRoundGothic" panose="020B0703020202020104" pitchFamily="34" charset="0"/>
              </a:rPr>
              <a:t>[</a:t>
            </a:r>
            <a:r>
              <a:rPr lang="en-US" sz="2400" err="1">
                <a:latin typeface="#9Slide03 AllRoundGothic" panose="020B0703020202020104" pitchFamily="34" charset="0"/>
              </a:rPr>
              <a:t>i</a:t>
            </a:r>
            <a:r>
              <a:rPr lang="en-US" sz="2400">
                <a:latin typeface="#9Slide03 AllRoundGothic" panose="020B0703020202020104" pitchFamily="34" charset="0"/>
              </a:rPr>
              <a:t>--, j--]) </a:t>
            </a:r>
          </a:p>
          <a:p>
            <a:pPr marL="0" indent="0">
              <a:spcAft>
                <a:spcPts val="800"/>
              </a:spcAft>
            </a:pPr>
            <a:r>
              <a:rPr lang="en-US" sz="2400">
                <a:latin typeface="#9Slide03 AllRoundGothic" panose="020B0703020202020104" pitchFamily="34" charset="0"/>
              </a:rPr>
              <a:t>      + </a:t>
            </a:r>
            <a:r>
              <a:rPr lang="en-US" sz="2400" err="1">
                <a:latin typeface="#9Slide03 AllRoundGothic" panose="020B0703020202020104" pitchFamily="34" charset="0"/>
              </a:rPr>
              <a:t>Đường</a:t>
            </a:r>
            <a:r>
              <a:rPr lang="en-US" sz="2400">
                <a:latin typeface="#9Slide03 AllRoundGothic" panose="020B0703020202020104" pitchFamily="34" charset="0"/>
              </a:rPr>
              <a:t> </a:t>
            </a:r>
            <a:r>
              <a:rPr lang="en-US" sz="2400" err="1">
                <a:latin typeface="#9Slide03 AllRoundGothic" panose="020B0703020202020104" pitchFamily="34" charset="0"/>
              </a:rPr>
              <a:t>chéo</a:t>
            </a:r>
            <a:r>
              <a:rPr lang="en-US" sz="2400">
                <a:latin typeface="#9Slide03 AllRoundGothic" panose="020B0703020202020104" pitchFamily="34" charset="0"/>
              </a:rPr>
              <a:t> 2 (</a:t>
            </a:r>
            <a:r>
              <a:rPr lang="en-US" sz="2400" err="1">
                <a:latin typeface="#9Slide03 AllRoundGothic" panose="020B0703020202020104" pitchFamily="34" charset="0"/>
              </a:rPr>
              <a:t>arr</a:t>
            </a:r>
            <a:r>
              <a:rPr lang="en-US" sz="2400">
                <a:latin typeface="#9Slide03 AllRoundGothic" panose="020B0703020202020104" pitchFamily="34" charset="0"/>
              </a:rPr>
              <a:t>[</a:t>
            </a:r>
            <a:r>
              <a:rPr lang="en-US" sz="2400" err="1">
                <a:latin typeface="#9Slide03 AllRoundGothic" panose="020B0703020202020104" pitchFamily="34" charset="0"/>
              </a:rPr>
              <a:t>i</a:t>
            </a:r>
            <a:r>
              <a:rPr lang="en-US" sz="2400">
                <a:latin typeface="#9Slide03 AllRoundGothic" panose="020B0703020202020104" pitchFamily="34" charset="0"/>
              </a:rPr>
              <a:t>--, </a:t>
            </a:r>
            <a:r>
              <a:rPr lang="en-US" sz="2400" err="1">
                <a:latin typeface="#9Slide03 AllRoundGothic" panose="020B0703020202020104" pitchFamily="34" charset="0"/>
              </a:rPr>
              <a:t>j++</a:t>
            </a:r>
            <a:r>
              <a:rPr lang="en-US" sz="2400">
                <a:latin typeface="#9Slide03 AllRoundGothic" panose="020B0703020202020104" pitchFamily="34" charset="0"/>
              </a:rPr>
              <a:t>])</a:t>
            </a:r>
          </a:p>
          <a:p>
            <a:pPr marL="0" indent="0">
              <a:spcAft>
                <a:spcPts val="800"/>
              </a:spcAft>
            </a:pPr>
            <a:r>
              <a:rPr lang="en-US" sz="2400">
                <a:latin typeface="#9Slide03 AllRoundGothic" panose="020B0703020202020104" pitchFamily="34" charset="0"/>
              </a:rPr>
              <a:t>      + </a:t>
            </a:r>
            <a:r>
              <a:rPr lang="en-US" sz="2400" err="1">
                <a:latin typeface="#9Slide03 AllRoundGothic" panose="020B0703020202020104" pitchFamily="34" charset="0"/>
              </a:rPr>
              <a:t>Đường</a:t>
            </a:r>
            <a:r>
              <a:rPr lang="en-US" sz="2400">
                <a:latin typeface="#9Slide03 AllRoundGothic" panose="020B0703020202020104" pitchFamily="34" charset="0"/>
              </a:rPr>
              <a:t> </a:t>
            </a:r>
            <a:r>
              <a:rPr lang="en-US" sz="2400" err="1">
                <a:latin typeface="#9Slide03 AllRoundGothic" panose="020B0703020202020104" pitchFamily="34" charset="0"/>
              </a:rPr>
              <a:t>chéo</a:t>
            </a:r>
            <a:r>
              <a:rPr lang="en-US" sz="2400">
                <a:latin typeface="#9Slide03 AllRoundGothic" panose="020B0703020202020104" pitchFamily="34" charset="0"/>
              </a:rPr>
              <a:t> 3 (</a:t>
            </a:r>
            <a:r>
              <a:rPr lang="en-US" sz="2400" err="1">
                <a:latin typeface="#9Slide03 AllRoundGothic" panose="020B0703020202020104" pitchFamily="34" charset="0"/>
              </a:rPr>
              <a:t>arr</a:t>
            </a:r>
            <a:r>
              <a:rPr lang="en-US" sz="2400">
                <a:latin typeface="#9Slide03 AllRoundGothic" panose="020B0703020202020104" pitchFamily="34" charset="0"/>
              </a:rPr>
              <a:t>[</a:t>
            </a:r>
            <a:r>
              <a:rPr lang="en-US" sz="2400" err="1">
                <a:latin typeface="#9Slide03 AllRoundGothic" panose="020B0703020202020104" pitchFamily="34" charset="0"/>
              </a:rPr>
              <a:t>i</a:t>
            </a:r>
            <a:r>
              <a:rPr lang="en-US" sz="2400">
                <a:latin typeface="#9Slide03 AllRoundGothic" panose="020B0703020202020104" pitchFamily="34" charset="0"/>
              </a:rPr>
              <a:t>++, j--])</a:t>
            </a:r>
          </a:p>
          <a:p>
            <a:pPr marL="0" indent="0">
              <a:spcAft>
                <a:spcPts val="800"/>
              </a:spcAft>
            </a:pPr>
            <a:r>
              <a:rPr lang="en-US" sz="2400">
                <a:latin typeface="#9Slide03 AllRoundGothic" panose="020B0703020202020104" pitchFamily="34" charset="0"/>
              </a:rPr>
              <a:t>      + </a:t>
            </a:r>
            <a:r>
              <a:rPr lang="en-US" sz="2400" err="1">
                <a:latin typeface="#9Slide03 AllRoundGothic" panose="020B0703020202020104" pitchFamily="34" charset="0"/>
              </a:rPr>
              <a:t>Đường</a:t>
            </a:r>
            <a:r>
              <a:rPr lang="en-US" sz="2400">
                <a:latin typeface="#9Slide03 AllRoundGothic" panose="020B0703020202020104" pitchFamily="34" charset="0"/>
              </a:rPr>
              <a:t> </a:t>
            </a:r>
            <a:r>
              <a:rPr lang="en-US" sz="2400" err="1">
                <a:latin typeface="#9Slide03 AllRoundGothic" panose="020B0703020202020104" pitchFamily="34" charset="0"/>
              </a:rPr>
              <a:t>chéo</a:t>
            </a:r>
            <a:r>
              <a:rPr lang="en-US" sz="2400">
                <a:latin typeface="#9Slide03 AllRoundGothic" panose="020B0703020202020104" pitchFamily="34" charset="0"/>
              </a:rPr>
              <a:t> 2 (</a:t>
            </a:r>
            <a:r>
              <a:rPr lang="en-US" sz="2400" err="1">
                <a:latin typeface="#9Slide03 AllRoundGothic" panose="020B0703020202020104" pitchFamily="34" charset="0"/>
              </a:rPr>
              <a:t>arr</a:t>
            </a:r>
            <a:r>
              <a:rPr lang="en-US" sz="2400">
                <a:latin typeface="#9Slide03 AllRoundGothic" panose="020B0703020202020104" pitchFamily="34" charset="0"/>
              </a:rPr>
              <a:t>[</a:t>
            </a:r>
            <a:r>
              <a:rPr lang="en-US" sz="2400" err="1">
                <a:latin typeface="#9Slide03 AllRoundGothic" panose="020B0703020202020104" pitchFamily="34" charset="0"/>
              </a:rPr>
              <a:t>i</a:t>
            </a:r>
            <a:r>
              <a:rPr lang="en-US" sz="2400">
                <a:latin typeface="#9Slide03 AllRoundGothic" panose="020B0703020202020104" pitchFamily="34" charset="0"/>
              </a:rPr>
              <a:t>++, </a:t>
            </a:r>
            <a:r>
              <a:rPr lang="en-US" sz="2400" err="1">
                <a:latin typeface="#9Slide03 AllRoundGothic" panose="020B0703020202020104" pitchFamily="34" charset="0"/>
              </a:rPr>
              <a:t>j++</a:t>
            </a:r>
            <a:r>
              <a:rPr lang="en-US" sz="2400">
                <a:latin typeface="#9Slide03 AllRoundGothic" panose="020B0703020202020104" pitchFamily="34" charset="0"/>
              </a:rPr>
              <a:t>)</a:t>
            </a:r>
          </a:p>
          <a:p>
            <a:pPr marL="0" indent="0">
              <a:lnSpc>
                <a:spcPct val="107000"/>
              </a:lnSpc>
              <a:spcAft>
                <a:spcPts val="800"/>
              </a:spcAft>
            </a:pPr>
            <a:r>
              <a:rPr lang="en-US" sz="2400">
                <a:latin typeface="#9Slide03 AllRoundGothic" panose="020B0703020202020104" pitchFamily="34" charset="0"/>
              </a:rPr>
              <a:t>    * So </a:t>
            </a:r>
            <a:r>
              <a:rPr lang="en-US" sz="2400" err="1">
                <a:latin typeface="#9Slide03 AllRoundGothic" panose="020B0703020202020104" pitchFamily="34" charset="0"/>
              </a:rPr>
              <a:t>sánh</a:t>
            </a:r>
            <a:r>
              <a:rPr lang="en-US" sz="2400">
                <a:latin typeface="#9Slide03 AllRoundGothic" panose="020B0703020202020104" pitchFamily="34" charset="0"/>
              </a:rPr>
              <a:t> </a:t>
            </a:r>
            <a:r>
              <a:rPr lang="en-US" sz="2400" err="1">
                <a:latin typeface="#9Slide03 AllRoundGothic" panose="020B0703020202020104" pitchFamily="34" charset="0"/>
              </a:rPr>
              <a:t>các</a:t>
            </a:r>
            <a:r>
              <a:rPr lang="en-US" sz="2400">
                <a:latin typeface="#9Slide03 AllRoundGothic" panose="020B0703020202020104" pitchFamily="34" charset="0"/>
              </a:rPr>
              <a:t> </a:t>
            </a:r>
            <a:r>
              <a:rPr lang="en-US" sz="2400" err="1">
                <a:latin typeface="#9Slide03 AllRoundGothic" panose="020B0703020202020104" pitchFamily="34" charset="0"/>
              </a:rPr>
              <a:t>giá</a:t>
            </a:r>
            <a:r>
              <a:rPr lang="en-US" sz="2400">
                <a:latin typeface="#9Slide03 AllRoundGothic" panose="020B0703020202020104" pitchFamily="34" charset="0"/>
              </a:rPr>
              <a:t> </a:t>
            </a:r>
            <a:r>
              <a:rPr lang="en-US" sz="2400" err="1">
                <a:latin typeface="#9Slide03 AllRoundGothic" panose="020B0703020202020104" pitchFamily="34" charset="0"/>
              </a:rPr>
              <a:t>trị</a:t>
            </a:r>
            <a:r>
              <a:rPr lang="en-US" sz="2400">
                <a:latin typeface="#9Slide03 AllRoundGothic" panose="020B0703020202020104" pitchFamily="34" charset="0"/>
              </a:rPr>
              <a:t> </a:t>
            </a:r>
            <a:r>
              <a:rPr lang="en-US" sz="2400" err="1">
                <a:latin typeface="#9Slide03 AllRoundGothic" panose="020B0703020202020104" pitchFamily="34" charset="0"/>
              </a:rPr>
              <a:t>có</a:t>
            </a:r>
            <a:r>
              <a:rPr lang="en-US" sz="2400">
                <a:latin typeface="#9Slide03 AllRoundGothic" panose="020B0703020202020104" pitchFamily="34" charset="0"/>
              </a:rPr>
              <a:t> </a:t>
            </a:r>
            <a:r>
              <a:rPr lang="en-US" sz="2400" err="1">
                <a:latin typeface="#9Slide03 AllRoundGothic" panose="020B0703020202020104" pitchFamily="34" charset="0"/>
              </a:rPr>
              <a:t>được</a:t>
            </a:r>
            <a:r>
              <a:rPr lang="en-US" sz="2400">
                <a:latin typeface="#9Slide03 AllRoundGothic" panose="020B0703020202020104" pitchFamily="34" charset="0"/>
              </a:rPr>
              <a:t> </a:t>
            </a:r>
            <a:r>
              <a:rPr lang="en-US" sz="2400" err="1">
                <a:latin typeface="#9Slide03 AllRoundGothic" panose="020B0703020202020104" pitchFamily="34" charset="0"/>
              </a:rPr>
              <a:t>để</a:t>
            </a:r>
            <a:r>
              <a:rPr lang="en-US" sz="2400">
                <a:latin typeface="#9Slide03 AllRoundGothic" panose="020B0703020202020104" pitchFamily="34" charset="0"/>
              </a:rPr>
              <a:t> </a:t>
            </a:r>
            <a:r>
              <a:rPr lang="en-US" sz="2400" err="1">
                <a:latin typeface="#9Slide03 AllRoundGothic" panose="020B0703020202020104" pitchFamily="34" charset="0"/>
              </a:rPr>
              <a:t>tìm</a:t>
            </a:r>
            <a:r>
              <a:rPr lang="en-US" sz="2400">
                <a:latin typeface="#9Slide03 AllRoundGothic" panose="020B0703020202020104" pitchFamily="34" charset="0"/>
              </a:rPr>
              <a:t> </a:t>
            </a:r>
            <a:r>
              <a:rPr lang="en-US" sz="2400" err="1">
                <a:latin typeface="#9Slide03 AllRoundGothic" panose="020B0703020202020104" pitchFamily="34" charset="0"/>
              </a:rPr>
              <a:t>ra</a:t>
            </a:r>
            <a:r>
              <a:rPr lang="en-US" sz="2400">
                <a:latin typeface="#9Slide03 AllRoundGothic" panose="020B0703020202020104" pitchFamily="34" charset="0"/>
              </a:rPr>
              <a:t> </a:t>
            </a:r>
            <a:r>
              <a:rPr lang="en-US" sz="2400" err="1">
                <a:latin typeface="#9Slide03 AllRoundGothic" panose="020B0703020202020104" pitchFamily="34" charset="0"/>
              </a:rPr>
              <a:t>được</a:t>
            </a:r>
            <a:r>
              <a:rPr lang="en-US" sz="2400">
                <a:latin typeface="#9Slide03 AllRoundGothic" panose="020B0703020202020104" pitchFamily="34" charset="0"/>
              </a:rPr>
              <a:t> </a:t>
            </a:r>
            <a:r>
              <a:rPr lang="en-US" sz="2400" err="1">
                <a:latin typeface="#9Slide03 AllRoundGothic" panose="020B0703020202020104" pitchFamily="34" charset="0"/>
              </a:rPr>
              <a:t>tổng</a:t>
            </a:r>
            <a:r>
              <a:rPr lang="en-US" sz="2400">
                <a:latin typeface="#9Slide03 AllRoundGothic" panose="020B0703020202020104" pitchFamily="34" charset="0"/>
              </a:rPr>
              <a:t> </a:t>
            </a:r>
            <a:r>
              <a:rPr lang="en-US" sz="2400" err="1">
                <a:latin typeface="#9Slide03 AllRoundGothic" panose="020B0703020202020104" pitchFamily="34" charset="0"/>
              </a:rPr>
              <a:t>số</a:t>
            </a:r>
            <a:r>
              <a:rPr lang="en-US" sz="2400">
                <a:latin typeface="#9Slide03 AllRoundGothic" panose="020B0703020202020104" pitchFamily="34" charset="0"/>
              </a:rPr>
              <a:t> </a:t>
            </a:r>
            <a:r>
              <a:rPr lang="en-US" sz="2400" err="1">
                <a:latin typeface="#9Slide03 AllRoundGothic" panose="020B0703020202020104" pitchFamily="34" charset="0"/>
              </a:rPr>
              <a:t>đốt</a:t>
            </a:r>
            <a:r>
              <a:rPr lang="en-US" sz="2400">
                <a:latin typeface="#9Slide03 AllRoundGothic" panose="020B0703020202020104" pitchFamily="34" charset="0"/>
              </a:rPr>
              <a:t> </a:t>
            </a:r>
            <a:r>
              <a:rPr lang="en-US" sz="2400" err="1">
                <a:latin typeface="#9Slide03 AllRoundGothic" panose="020B0703020202020104" pitchFamily="34" charset="0"/>
              </a:rPr>
              <a:t>tre</a:t>
            </a:r>
            <a:r>
              <a:rPr lang="en-US" sz="2400">
                <a:latin typeface="#9Slide03 AllRoundGothic" panose="020B0703020202020104" pitchFamily="34" charset="0"/>
              </a:rPr>
              <a:t> </a:t>
            </a:r>
            <a:r>
              <a:rPr lang="en-US" sz="2400" err="1">
                <a:latin typeface="#9Slide03 AllRoundGothic" panose="020B0703020202020104" pitchFamily="34" charset="0"/>
              </a:rPr>
              <a:t>lớn</a:t>
            </a:r>
            <a:r>
              <a:rPr lang="en-US" sz="2400">
                <a:latin typeface="#9Slide03 AllRoundGothic" panose="020B0703020202020104" pitchFamily="34" charset="0"/>
              </a:rPr>
              <a:t> </a:t>
            </a:r>
            <a:r>
              <a:rPr lang="en-US" sz="2400" err="1">
                <a:latin typeface="#9Slide03 AllRoundGothic" panose="020B0703020202020104" pitchFamily="34" charset="0"/>
              </a:rPr>
              <a:t>nhất</a:t>
            </a:r>
            <a:r>
              <a:rPr lang="en-US" sz="2400">
                <a:latin typeface="#9Slide03 AllRoundGothic" panose="020B0703020202020104" pitchFamily="34" charset="0"/>
              </a:rPr>
              <a:t>. </a:t>
            </a:r>
          </a:p>
          <a:p>
            <a:pPr marL="0" indent="0">
              <a:lnSpc>
                <a:spcPct val="107000"/>
              </a:lnSpc>
              <a:spcAft>
                <a:spcPts val="800"/>
              </a:spcAft>
            </a:pPr>
            <a:endParaRPr lang="en-US" sz="2400">
              <a:latin typeface="#9Slide03 AllRoundGothic" panose="020B0703020202020104" pitchFamily="34" charset="0"/>
            </a:endParaRPr>
          </a:p>
          <a:p>
            <a:pPr marL="0" indent="0">
              <a:lnSpc>
                <a:spcPct val="107000"/>
              </a:lnSpc>
              <a:spcAft>
                <a:spcPts val="800"/>
              </a:spcAft>
            </a:pPr>
            <a:endParaRPr lang="en-US" sz="2400">
              <a:latin typeface="#9Slide03 AllRoundGothic" panose="020B0703020202020104" pitchFamily="34" charset="0"/>
            </a:endParaRPr>
          </a:p>
          <a:p>
            <a:pPr marL="0" marR="0" indent="0">
              <a:lnSpc>
                <a:spcPct val="107000"/>
              </a:lnSpc>
              <a:spcBef>
                <a:spcPts val="0"/>
              </a:spcBef>
              <a:spcAft>
                <a:spcPts val="800"/>
              </a:spcAft>
            </a:pPr>
            <a:endParaRPr lang="en-US" sz="2400">
              <a:latin typeface="#9Slide03 AllRoundGothic" panose="020B0703020202020104" pitchFamily="34" charset="0"/>
            </a:endParaRPr>
          </a:p>
          <a:p>
            <a:pPr marL="0" marR="0" indent="0">
              <a:lnSpc>
                <a:spcPct val="107000"/>
              </a:lnSpc>
              <a:spcBef>
                <a:spcPts val="0"/>
              </a:spcBef>
              <a:spcAft>
                <a:spcPts val="800"/>
              </a:spcAft>
            </a:pPr>
            <a:r>
              <a:rPr lang="en-US" sz="2400">
                <a:latin typeface="#9Slide03 AllRoundGothic" panose="020B0703020202020104" pitchFamily="34" charset="0"/>
              </a:rPr>
              <a:t>          </a:t>
            </a:r>
          </a:p>
        </p:txBody>
      </p:sp>
      <p:graphicFrame>
        <p:nvGraphicFramePr>
          <p:cNvPr id="5" name="Table 4">
            <a:extLst>
              <a:ext uri="{FF2B5EF4-FFF2-40B4-BE49-F238E27FC236}">
                <a16:creationId xmlns:a16="http://schemas.microsoft.com/office/drawing/2014/main" id="{6D85A428-5FED-483D-206A-630CFA5E2BBB}"/>
              </a:ext>
            </a:extLst>
          </p:cNvPr>
          <p:cNvGraphicFramePr>
            <a:graphicFrameLocks noGrp="1"/>
          </p:cNvGraphicFramePr>
          <p:nvPr/>
        </p:nvGraphicFramePr>
        <p:xfrm>
          <a:off x="5191930" y="898772"/>
          <a:ext cx="3657600" cy="3657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83246972"/>
                    </a:ext>
                  </a:extLst>
                </a:gridCol>
                <a:gridCol w="914400">
                  <a:extLst>
                    <a:ext uri="{9D8B030D-6E8A-4147-A177-3AD203B41FA5}">
                      <a16:colId xmlns:a16="http://schemas.microsoft.com/office/drawing/2014/main" val="1366697750"/>
                    </a:ext>
                  </a:extLst>
                </a:gridCol>
                <a:gridCol w="914400">
                  <a:extLst>
                    <a:ext uri="{9D8B030D-6E8A-4147-A177-3AD203B41FA5}">
                      <a16:colId xmlns:a16="http://schemas.microsoft.com/office/drawing/2014/main" val="1557372396"/>
                    </a:ext>
                  </a:extLst>
                </a:gridCol>
                <a:gridCol w="914400">
                  <a:extLst>
                    <a:ext uri="{9D8B030D-6E8A-4147-A177-3AD203B41FA5}">
                      <a16:colId xmlns:a16="http://schemas.microsoft.com/office/drawing/2014/main" val="762402735"/>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71001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004931"/>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561180"/>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44371"/>
                  </a:ext>
                </a:extLst>
              </a:tr>
            </a:tbl>
          </a:graphicData>
        </a:graphic>
      </p:graphicFrame>
      <p:pic>
        <p:nvPicPr>
          <p:cNvPr id="6" name="Picture 5" descr="A close-up of a plant&#10;&#10;Description automatically generated with medium confidence">
            <a:extLst>
              <a:ext uri="{FF2B5EF4-FFF2-40B4-BE49-F238E27FC236}">
                <a16:creationId xmlns:a16="http://schemas.microsoft.com/office/drawing/2014/main" id="{01DE8DA9-72F9-505D-3546-6FA42594B557}"/>
              </a:ext>
            </a:extLst>
          </p:cNvPr>
          <p:cNvPicPr>
            <a:picLocks noChangeAspect="1"/>
          </p:cNvPicPr>
          <p:nvPr/>
        </p:nvPicPr>
        <p:blipFill>
          <a:blip r:embed="rId2"/>
          <a:stretch>
            <a:fillRect/>
          </a:stretch>
        </p:blipFill>
        <p:spPr>
          <a:xfrm>
            <a:off x="5191930" y="2043393"/>
            <a:ext cx="684179" cy="684179"/>
          </a:xfrm>
          <a:prstGeom prst="rect">
            <a:avLst/>
          </a:prstGeom>
        </p:spPr>
      </p:pic>
      <p:pic>
        <p:nvPicPr>
          <p:cNvPr id="7" name="Picture 6" descr="A close-up of a plant&#10;&#10;Description automatically generated with medium confidence">
            <a:extLst>
              <a:ext uri="{FF2B5EF4-FFF2-40B4-BE49-F238E27FC236}">
                <a16:creationId xmlns:a16="http://schemas.microsoft.com/office/drawing/2014/main" id="{950F4512-4DB0-FAEF-60E1-65ADAA591C06}"/>
              </a:ext>
            </a:extLst>
          </p:cNvPr>
          <p:cNvPicPr>
            <a:picLocks noChangeAspect="1"/>
          </p:cNvPicPr>
          <p:nvPr/>
        </p:nvPicPr>
        <p:blipFill>
          <a:blip r:embed="rId2"/>
          <a:stretch>
            <a:fillRect/>
          </a:stretch>
        </p:blipFill>
        <p:spPr>
          <a:xfrm>
            <a:off x="5191930" y="2952930"/>
            <a:ext cx="684179" cy="684179"/>
          </a:xfrm>
          <a:prstGeom prst="rect">
            <a:avLst/>
          </a:prstGeom>
        </p:spPr>
      </p:pic>
      <p:pic>
        <p:nvPicPr>
          <p:cNvPr id="8" name="Picture 7" descr="A close-up of a plant&#10;&#10;Description automatically generated with medium confidence">
            <a:extLst>
              <a:ext uri="{FF2B5EF4-FFF2-40B4-BE49-F238E27FC236}">
                <a16:creationId xmlns:a16="http://schemas.microsoft.com/office/drawing/2014/main" id="{2F053B76-5A7B-85BF-67C7-3A00EF9EDB49}"/>
              </a:ext>
            </a:extLst>
          </p:cNvPr>
          <p:cNvPicPr>
            <a:picLocks noChangeAspect="1"/>
          </p:cNvPicPr>
          <p:nvPr/>
        </p:nvPicPr>
        <p:blipFill>
          <a:blip r:embed="rId2"/>
          <a:stretch>
            <a:fillRect/>
          </a:stretch>
        </p:blipFill>
        <p:spPr>
          <a:xfrm>
            <a:off x="6099847" y="1133856"/>
            <a:ext cx="684179" cy="684179"/>
          </a:xfrm>
          <a:prstGeom prst="rect">
            <a:avLst/>
          </a:prstGeom>
        </p:spPr>
      </p:pic>
      <p:pic>
        <p:nvPicPr>
          <p:cNvPr id="9" name="Picture 8" descr="A close-up of a plant&#10;&#10;Description automatically generated with medium confidence">
            <a:extLst>
              <a:ext uri="{FF2B5EF4-FFF2-40B4-BE49-F238E27FC236}">
                <a16:creationId xmlns:a16="http://schemas.microsoft.com/office/drawing/2014/main" id="{3CF84158-2AA2-035B-F410-6E063224B797}"/>
              </a:ext>
            </a:extLst>
          </p:cNvPr>
          <p:cNvPicPr>
            <a:picLocks noChangeAspect="1"/>
          </p:cNvPicPr>
          <p:nvPr/>
        </p:nvPicPr>
        <p:blipFill>
          <a:blip r:embed="rId2"/>
          <a:stretch>
            <a:fillRect/>
          </a:stretch>
        </p:blipFill>
        <p:spPr>
          <a:xfrm>
            <a:off x="7020731" y="1133856"/>
            <a:ext cx="684179" cy="684179"/>
          </a:xfrm>
          <a:prstGeom prst="rect">
            <a:avLst/>
          </a:prstGeom>
        </p:spPr>
      </p:pic>
      <p:pic>
        <p:nvPicPr>
          <p:cNvPr id="10" name="Picture 9" descr="A close-up of a plant&#10;&#10;Description automatically generated with medium confidence">
            <a:extLst>
              <a:ext uri="{FF2B5EF4-FFF2-40B4-BE49-F238E27FC236}">
                <a16:creationId xmlns:a16="http://schemas.microsoft.com/office/drawing/2014/main" id="{7C1DC85D-9B04-49AB-7FED-EEE81FFDC3EE}"/>
              </a:ext>
            </a:extLst>
          </p:cNvPr>
          <p:cNvPicPr>
            <a:picLocks noChangeAspect="1"/>
          </p:cNvPicPr>
          <p:nvPr/>
        </p:nvPicPr>
        <p:blipFill>
          <a:blip r:embed="rId2"/>
          <a:stretch>
            <a:fillRect/>
          </a:stretch>
        </p:blipFill>
        <p:spPr>
          <a:xfrm>
            <a:off x="7928647" y="1133856"/>
            <a:ext cx="684179" cy="684179"/>
          </a:xfrm>
          <a:prstGeom prst="rect">
            <a:avLst/>
          </a:prstGeom>
        </p:spPr>
      </p:pic>
      <p:pic>
        <p:nvPicPr>
          <p:cNvPr id="11" name="Picture 10" descr="A close-up of a plant&#10;&#10;Description automatically generated with medium confidence">
            <a:extLst>
              <a:ext uri="{FF2B5EF4-FFF2-40B4-BE49-F238E27FC236}">
                <a16:creationId xmlns:a16="http://schemas.microsoft.com/office/drawing/2014/main" id="{48624463-1BB9-AE70-4904-788D08D3144D}"/>
              </a:ext>
            </a:extLst>
          </p:cNvPr>
          <p:cNvPicPr>
            <a:picLocks noChangeAspect="1"/>
          </p:cNvPicPr>
          <p:nvPr/>
        </p:nvPicPr>
        <p:blipFill>
          <a:blip r:embed="rId2"/>
          <a:stretch>
            <a:fillRect/>
          </a:stretch>
        </p:blipFill>
        <p:spPr>
          <a:xfrm>
            <a:off x="5191930" y="3862467"/>
            <a:ext cx="684179" cy="684179"/>
          </a:xfrm>
          <a:prstGeom prst="rect">
            <a:avLst/>
          </a:prstGeom>
        </p:spPr>
      </p:pic>
      <p:pic>
        <p:nvPicPr>
          <p:cNvPr id="12" name="Picture 11" descr="A close-up of a plant&#10;&#10;Description automatically generated with medium confidence">
            <a:extLst>
              <a:ext uri="{FF2B5EF4-FFF2-40B4-BE49-F238E27FC236}">
                <a16:creationId xmlns:a16="http://schemas.microsoft.com/office/drawing/2014/main" id="{8A77E443-8E8E-3537-DE63-A5DD1FC82094}"/>
              </a:ext>
            </a:extLst>
          </p:cNvPr>
          <p:cNvPicPr>
            <a:picLocks noChangeAspect="1"/>
          </p:cNvPicPr>
          <p:nvPr/>
        </p:nvPicPr>
        <p:blipFill>
          <a:blip r:embed="rId2"/>
          <a:stretch>
            <a:fillRect/>
          </a:stretch>
        </p:blipFill>
        <p:spPr>
          <a:xfrm>
            <a:off x="6099845" y="2952930"/>
            <a:ext cx="684179" cy="684179"/>
          </a:xfrm>
          <a:prstGeom prst="rect">
            <a:avLst/>
          </a:prstGeom>
        </p:spPr>
      </p:pic>
      <p:pic>
        <p:nvPicPr>
          <p:cNvPr id="13" name="Picture 12" descr="A close-up of a plant&#10;&#10;Description automatically generated with medium confidence">
            <a:extLst>
              <a:ext uri="{FF2B5EF4-FFF2-40B4-BE49-F238E27FC236}">
                <a16:creationId xmlns:a16="http://schemas.microsoft.com/office/drawing/2014/main" id="{1E37ACB8-BD4C-093B-BC88-8E65378642EE}"/>
              </a:ext>
            </a:extLst>
          </p:cNvPr>
          <p:cNvPicPr>
            <a:picLocks noChangeAspect="1"/>
          </p:cNvPicPr>
          <p:nvPr/>
        </p:nvPicPr>
        <p:blipFill>
          <a:blip r:embed="rId2"/>
          <a:stretch>
            <a:fillRect/>
          </a:stretch>
        </p:blipFill>
        <p:spPr>
          <a:xfrm>
            <a:off x="7007761" y="2053119"/>
            <a:ext cx="684179" cy="684179"/>
          </a:xfrm>
          <a:prstGeom prst="rect">
            <a:avLst/>
          </a:prstGeom>
        </p:spPr>
      </p:pic>
      <p:pic>
        <p:nvPicPr>
          <p:cNvPr id="14" name="Picture 13" descr="A close-up of a plant&#10;&#10;Description automatically generated with medium confidence">
            <a:extLst>
              <a:ext uri="{FF2B5EF4-FFF2-40B4-BE49-F238E27FC236}">
                <a16:creationId xmlns:a16="http://schemas.microsoft.com/office/drawing/2014/main" id="{E837A8CF-0CF8-D767-876F-FCCA6929461B}"/>
              </a:ext>
            </a:extLst>
          </p:cNvPr>
          <p:cNvPicPr>
            <a:picLocks noChangeAspect="1"/>
          </p:cNvPicPr>
          <p:nvPr/>
        </p:nvPicPr>
        <p:blipFill>
          <a:blip r:embed="rId2"/>
          <a:stretch>
            <a:fillRect/>
          </a:stretch>
        </p:blipFill>
        <p:spPr>
          <a:xfrm>
            <a:off x="7007758" y="3872193"/>
            <a:ext cx="684179" cy="684179"/>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0F87EE34-B48D-F58B-B4DD-B3F5CA022933}"/>
              </a:ext>
            </a:extLst>
          </p:cNvPr>
          <p:cNvPicPr>
            <a:picLocks noChangeAspect="1"/>
          </p:cNvPicPr>
          <p:nvPr/>
        </p:nvPicPr>
        <p:blipFill>
          <a:blip r:embed="rId2"/>
          <a:stretch>
            <a:fillRect/>
          </a:stretch>
        </p:blipFill>
        <p:spPr>
          <a:xfrm>
            <a:off x="7915673" y="2962656"/>
            <a:ext cx="684179" cy="684179"/>
          </a:xfrm>
          <a:prstGeom prst="rect">
            <a:avLst/>
          </a:prstGeom>
        </p:spPr>
      </p:pic>
      <p:sp>
        <p:nvSpPr>
          <p:cNvPr id="16" name="TextBox 15">
            <a:extLst>
              <a:ext uri="{FF2B5EF4-FFF2-40B4-BE49-F238E27FC236}">
                <a16:creationId xmlns:a16="http://schemas.microsoft.com/office/drawing/2014/main" id="{4EC6AB6D-E6ED-820B-512F-CD4D08C5E906}"/>
              </a:ext>
            </a:extLst>
          </p:cNvPr>
          <p:cNvSpPr txBox="1"/>
          <p:nvPr/>
        </p:nvSpPr>
        <p:spPr>
          <a:xfrm>
            <a:off x="5681139" y="910117"/>
            <a:ext cx="418704" cy="369332"/>
          </a:xfrm>
          <a:prstGeom prst="rect">
            <a:avLst/>
          </a:prstGeom>
          <a:noFill/>
        </p:spPr>
        <p:txBody>
          <a:bodyPr wrap="none" rtlCol="0">
            <a:spAutoFit/>
          </a:bodyPr>
          <a:lstStyle/>
          <a:p>
            <a:r>
              <a:rPr lang="en-US"/>
              <a:t>10</a:t>
            </a:r>
          </a:p>
        </p:txBody>
      </p:sp>
      <p:sp>
        <p:nvSpPr>
          <p:cNvPr id="17" name="TextBox 16">
            <a:extLst>
              <a:ext uri="{FF2B5EF4-FFF2-40B4-BE49-F238E27FC236}">
                <a16:creationId xmlns:a16="http://schemas.microsoft.com/office/drawing/2014/main" id="{DF928109-709F-E984-710E-3D60908C2EB4}"/>
              </a:ext>
            </a:extLst>
          </p:cNvPr>
          <p:cNvSpPr txBox="1"/>
          <p:nvPr/>
        </p:nvSpPr>
        <p:spPr>
          <a:xfrm>
            <a:off x="8424335" y="2727572"/>
            <a:ext cx="418704" cy="369332"/>
          </a:xfrm>
          <a:prstGeom prst="rect">
            <a:avLst/>
          </a:prstGeom>
          <a:noFill/>
        </p:spPr>
        <p:txBody>
          <a:bodyPr wrap="none" rtlCol="0">
            <a:spAutoFit/>
          </a:bodyPr>
          <a:lstStyle/>
          <a:p>
            <a:r>
              <a:rPr lang="en-US"/>
              <a:t>10</a:t>
            </a:r>
          </a:p>
        </p:txBody>
      </p:sp>
      <p:sp>
        <p:nvSpPr>
          <p:cNvPr id="18" name="TextBox 17">
            <a:extLst>
              <a:ext uri="{FF2B5EF4-FFF2-40B4-BE49-F238E27FC236}">
                <a16:creationId xmlns:a16="http://schemas.microsoft.com/office/drawing/2014/main" id="{2C7372E1-0FCB-377A-B863-FA0892B9290A}"/>
              </a:ext>
            </a:extLst>
          </p:cNvPr>
          <p:cNvSpPr txBox="1"/>
          <p:nvPr/>
        </p:nvSpPr>
        <p:spPr>
          <a:xfrm>
            <a:off x="5681139" y="1818035"/>
            <a:ext cx="418704" cy="369332"/>
          </a:xfrm>
          <a:prstGeom prst="rect">
            <a:avLst/>
          </a:prstGeom>
          <a:noFill/>
        </p:spPr>
        <p:txBody>
          <a:bodyPr wrap="none" rtlCol="0">
            <a:spAutoFit/>
          </a:bodyPr>
          <a:lstStyle/>
          <a:p>
            <a:r>
              <a:rPr lang="en-US"/>
              <a:t>20</a:t>
            </a:r>
          </a:p>
        </p:txBody>
      </p:sp>
      <p:sp>
        <p:nvSpPr>
          <p:cNvPr id="19" name="TextBox 18">
            <a:extLst>
              <a:ext uri="{FF2B5EF4-FFF2-40B4-BE49-F238E27FC236}">
                <a16:creationId xmlns:a16="http://schemas.microsoft.com/office/drawing/2014/main" id="{7CA93EC1-1945-04FE-4D0E-3081E6A7DD44}"/>
              </a:ext>
            </a:extLst>
          </p:cNvPr>
          <p:cNvSpPr txBox="1"/>
          <p:nvPr/>
        </p:nvSpPr>
        <p:spPr>
          <a:xfrm>
            <a:off x="5681139" y="2723839"/>
            <a:ext cx="418704" cy="369332"/>
          </a:xfrm>
          <a:prstGeom prst="rect">
            <a:avLst/>
          </a:prstGeom>
          <a:noFill/>
        </p:spPr>
        <p:txBody>
          <a:bodyPr wrap="none" rtlCol="0">
            <a:spAutoFit/>
          </a:bodyPr>
          <a:lstStyle/>
          <a:p>
            <a:r>
              <a:rPr lang="en-US"/>
              <a:t>20</a:t>
            </a:r>
          </a:p>
        </p:txBody>
      </p:sp>
      <p:sp>
        <p:nvSpPr>
          <p:cNvPr id="20" name="TextBox 19">
            <a:extLst>
              <a:ext uri="{FF2B5EF4-FFF2-40B4-BE49-F238E27FC236}">
                <a16:creationId xmlns:a16="http://schemas.microsoft.com/office/drawing/2014/main" id="{C84753FB-DA5A-EE22-6ABE-4FCE736EA474}"/>
              </a:ext>
            </a:extLst>
          </p:cNvPr>
          <p:cNvSpPr txBox="1"/>
          <p:nvPr/>
        </p:nvSpPr>
        <p:spPr>
          <a:xfrm>
            <a:off x="5680927" y="3637109"/>
            <a:ext cx="418704" cy="369332"/>
          </a:xfrm>
          <a:prstGeom prst="rect">
            <a:avLst/>
          </a:prstGeom>
          <a:noFill/>
        </p:spPr>
        <p:txBody>
          <a:bodyPr wrap="none" rtlCol="0">
            <a:spAutoFit/>
          </a:bodyPr>
          <a:lstStyle/>
          <a:p>
            <a:r>
              <a:rPr lang="en-US"/>
              <a:t>20</a:t>
            </a:r>
          </a:p>
        </p:txBody>
      </p:sp>
      <p:sp>
        <p:nvSpPr>
          <p:cNvPr id="21" name="TextBox 20">
            <a:extLst>
              <a:ext uri="{FF2B5EF4-FFF2-40B4-BE49-F238E27FC236}">
                <a16:creationId xmlns:a16="http://schemas.microsoft.com/office/drawing/2014/main" id="{C38E8425-0447-8655-5E62-5C708E96D27F}"/>
              </a:ext>
            </a:extLst>
          </p:cNvPr>
          <p:cNvSpPr txBox="1"/>
          <p:nvPr/>
        </p:nvSpPr>
        <p:spPr>
          <a:xfrm>
            <a:off x="6602026" y="2723839"/>
            <a:ext cx="418704" cy="369332"/>
          </a:xfrm>
          <a:prstGeom prst="rect">
            <a:avLst/>
          </a:prstGeom>
          <a:noFill/>
        </p:spPr>
        <p:txBody>
          <a:bodyPr wrap="none" rtlCol="0">
            <a:spAutoFit/>
          </a:bodyPr>
          <a:lstStyle/>
          <a:p>
            <a:r>
              <a:rPr lang="en-US"/>
              <a:t>20</a:t>
            </a:r>
          </a:p>
        </p:txBody>
      </p:sp>
      <p:sp>
        <p:nvSpPr>
          <p:cNvPr id="22" name="TextBox 21">
            <a:extLst>
              <a:ext uri="{FF2B5EF4-FFF2-40B4-BE49-F238E27FC236}">
                <a16:creationId xmlns:a16="http://schemas.microsoft.com/office/drawing/2014/main" id="{0E541E9C-32D2-DB26-B04C-5571D6234FC2}"/>
              </a:ext>
            </a:extLst>
          </p:cNvPr>
          <p:cNvSpPr txBox="1"/>
          <p:nvPr/>
        </p:nvSpPr>
        <p:spPr>
          <a:xfrm>
            <a:off x="7513286" y="1818035"/>
            <a:ext cx="418704" cy="369332"/>
          </a:xfrm>
          <a:prstGeom prst="rect">
            <a:avLst/>
          </a:prstGeom>
          <a:noFill/>
        </p:spPr>
        <p:txBody>
          <a:bodyPr wrap="none" rtlCol="0">
            <a:spAutoFit/>
          </a:bodyPr>
          <a:lstStyle/>
          <a:p>
            <a:r>
              <a:rPr lang="en-US"/>
              <a:t>20</a:t>
            </a:r>
          </a:p>
        </p:txBody>
      </p:sp>
      <p:sp>
        <p:nvSpPr>
          <p:cNvPr id="23" name="TextBox 22">
            <a:extLst>
              <a:ext uri="{FF2B5EF4-FFF2-40B4-BE49-F238E27FC236}">
                <a16:creationId xmlns:a16="http://schemas.microsoft.com/office/drawing/2014/main" id="{FC798028-F81D-E668-36BE-31F0BB7B5AE8}"/>
              </a:ext>
            </a:extLst>
          </p:cNvPr>
          <p:cNvSpPr txBox="1"/>
          <p:nvPr/>
        </p:nvSpPr>
        <p:spPr>
          <a:xfrm>
            <a:off x="7513074" y="3637109"/>
            <a:ext cx="418704" cy="369332"/>
          </a:xfrm>
          <a:prstGeom prst="rect">
            <a:avLst/>
          </a:prstGeom>
          <a:noFill/>
        </p:spPr>
        <p:txBody>
          <a:bodyPr wrap="none" rtlCol="0">
            <a:spAutoFit/>
          </a:bodyPr>
          <a:lstStyle/>
          <a:p>
            <a:r>
              <a:rPr lang="en-US"/>
              <a:t>20</a:t>
            </a:r>
          </a:p>
        </p:txBody>
      </p:sp>
      <p:sp>
        <p:nvSpPr>
          <p:cNvPr id="24" name="TextBox 23">
            <a:extLst>
              <a:ext uri="{FF2B5EF4-FFF2-40B4-BE49-F238E27FC236}">
                <a16:creationId xmlns:a16="http://schemas.microsoft.com/office/drawing/2014/main" id="{E1D2A8CF-6C71-DCB0-7E10-247A55E15ED1}"/>
              </a:ext>
            </a:extLst>
          </p:cNvPr>
          <p:cNvSpPr txBox="1"/>
          <p:nvPr/>
        </p:nvSpPr>
        <p:spPr>
          <a:xfrm>
            <a:off x="6594835" y="891306"/>
            <a:ext cx="418704" cy="369332"/>
          </a:xfrm>
          <a:prstGeom prst="rect">
            <a:avLst/>
          </a:prstGeom>
          <a:noFill/>
        </p:spPr>
        <p:txBody>
          <a:bodyPr wrap="none" rtlCol="0">
            <a:spAutoFit/>
          </a:bodyPr>
          <a:lstStyle/>
          <a:p>
            <a:r>
              <a:rPr lang="en-US"/>
              <a:t>20</a:t>
            </a:r>
          </a:p>
        </p:txBody>
      </p:sp>
      <p:sp>
        <p:nvSpPr>
          <p:cNvPr id="25" name="TextBox 24">
            <a:extLst>
              <a:ext uri="{FF2B5EF4-FFF2-40B4-BE49-F238E27FC236}">
                <a16:creationId xmlns:a16="http://schemas.microsoft.com/office/drawing/2014/main" id="{60DB1AA8-0339-3DBB-654A-5B3026B48E74}"/>
              </a:ext>
            </a:extLst>
          </p:cNvPr>
          <p:cNvSpPr txBox="1"/>
          <p:nvPr/>
        </p:nvSpPr>
        <p:spPr>
          <a:xfrm>
            <a:off x="7495558" y="898772"/>
            <a:ext cx="418704" cy="369332"/>
          </a:xfrm>
          <a:prstGeom prst="rect">
            <a:avLst/>
          </a:prstGeom>
          <a:noFill/>
        </p:spPr>
        <p:txBody>
          <a:bodyPr wrap="none" rtlCol="0">
            <a:spAutoFit/>
          </a:bodyPr>
          <a:lstStyle/>
          <a:p>
            <a:r>
              <a:rPr lang="en-US"/>
              <a:t>20</a:t>
            </a:r>
          </a:p>
        </p:txBody>
      </p:sp>
      <p:sp>
        <p:nvSpPr>
          <p:cNvPr id="26" name="TextBox 25">
            <a:extLst>
              <a:ext uri="{FF2B5EF4-FFF2-40B4-BE49-F238E27FC236}">
                <a16:creationId xmlns:a16="http://schemas.microsoft.com/office/drawing/2014/main" id="{716870BD-FAC5-85DA-8527-170FF327ECA5}"/>
              </a:ext>
            </a:extLst>
          </p:cNvPr>
          <p:cNvSpPr txBox="1"/>
          <p:nvPr/>
        </p:nvSpPr>
        <p:spPr>
          <a:xfrm>
            <a:off x="8415530" y="898772"/>
            <a:ext cx="418704" cy="369332"/>
          </a:xfrm>
          <a:prstGeom prst="rect">
            <a:avLst/>
          </a:prstGeom>
          <a:noFill/>
        </p:spPr>
        <p:txBody>
          <a:bodyPr wrap="none" rtlCol="0">
            <a:spAutoFit/>
          </a:bodyPr>
          <a:lstStyle/>
          <a:p>
            <a:r>
              <a:rPr lang="en-US"/>
              <a:t>10</a:t>
            </a:r>
          </a:p>
        </p:txBody>
      </p:sp>
      <p:sp>
        <p:nvSpPr>
          <p:cNvPr id="27" name="TextBox 26">
            <a:extLst>
              <a:ext uri="{FF2B5EF4-FFF2-40B4-BE49-F238E27FC236}">
                <a16:creationId xmlns:a16="http://schemas.microsoft.com/office/drawing/2014/main" id="{203C5135-DD7C-5CB4-917F-92F8F22BD8FE}"/>
              </a:ext>
            </a:extLst>
          </p:cNvPr>
          <p:cNvSpPr txBox="1"/>
          <p:nvPr/>
        </p:nvSpPr>
        <p:spPr>
          <a:xfrm>
            <a:off x="7509943" y="2717846"/>
            <a:ext cx="418704" cy="369332"/>
          </a:xfrm>
          <a:prstGeom prst="rect">
            <a:avLst/>
          </a:prstGeom>
          <a:noFill/>
        </p:spPr>
        <p:txBody>
          <a:bodyPr wrap="none" rtlCol="0">
            <a:spAutoFit/>
          </a:bodyPr>
          <a:lstStyle/>
          <a:p>
            <a:r>
              <a:rPr lang="en-US"/>
              <a:t>30</a:t>
            </a:r>
          </a:p>
        </p:txBody>
      </p:sp>
      <p:sp>
        <p:nvSpPr>
          <p:cNvPr id="28" name="TextBox 27">
            <a:extLst>
              <a:ext uri="{FF2B5EF4-FFF2-40B4-BE49-F238E27FC236}">
                <a16:creationId xmlns:a16="http://schemas.microsoft.com/office/drawing/2014/main" id="{7A70FE5C-383E-1572-B451-4C8BC36508A1}"/>
              </a:ext>
            </a:extLst>
          </p:cNvPr>
          <p:cNvSpPr txBox="1"/>
          <p:nvPr/>
        </p:nvSpPr>
        <p:spPr>
          <a:xfrm>
            <a:off x="6595542" y="1812190"/>
            <a:ext cx="418704" cy="369332"/>
          </a:xfrm>
          <a:prstGeom prst="rect">
            <a:avLst/>
          </a:prstGeom>
          <a:noFill/>
        </p:spPr>
        <p:txBody>
          <a:bodyPr wrap="none" rtlCol="0">
            <a:spAutoFit/>
          </a:bodyPr>
          <a:lstStyle/>
          <a:p>
            <a:r>
              <a:rPr lang="en-US"/>
              <a:t>40</a:t>
            </a:r>
          </a:p>
        </p:txBody>
      </p:sp>
      <p:sp>
        <p:nvSpPr>
          <p:cNvPr id="29" name="TextBox 28">
            <a:extLst>
              <a:ext uri="{FF2B5EF4-FFF2-40B4-BE49-F238E27FC236}">
                <a16:creationId xmlns:a16="http://schemas.microsoft.com/office/drawing/2014/main" id="{01429386-162D-BCD4-EBC6-5B22006B0929}"/>
              </a:ext>
            </a:extLst>
          </p:cNvPr>
          <p:cNvSpPr txBox="1"/>
          <p:nvPr/>
        </p:nvSpPr>
        <p:spPr>
          <a:xfrm>
            <a:off x="6602026" y="3637109"/>
            <a:ext cx="418704" cy="369332"/>
          </a:xfrm>
          <a:prstGeom prst="rect">
            <a:avLst/>
          </a:prstGeom>
          <a:noFill/>
        </p:spPr>
        <p:txBody>
          <a:bodyPr wrap="none" rtlCol="0">
            <a:spAutoFit/>
          </a:bodyPr>
          <a:lstStyle/>
          <a:p>
            <a:r>
              <a:rPr lang="en-US"/>
              <a:t>40</a:t>
            </a:r>
          </a:p>
        </p:txBody>
      </p:sp>
      <p:sp>
        <p:nvSpPr>
          <p:cNvPr id="30" name="TextBox 29">
            <a:extLst>
              <a:ext uri="{FF2B5EF4-FFF2-40B4-BE49-F238E27FC236}">
                <a16:creationId xmlns:a16="http://schemas.microsoft.com/office/drawing/2014/main" id="{00E73F85-26C7-C2D6-43AC-0E769CD0132F}"/>
              </a:ext>
            </a:extLst>
          </p:cNvPr>
          <p:cNvSpPr txBox="1"/>
          <p:nvPr/>
        </p:nvSpPr>
        <p:spPr>
          <a:xfrm>
            <a:off x="8411370" y="1821916"/>
            <a:ext cx="418704" cy="369332"/>
          </a:xfrm>
          <a:prstGeom prst="rect">
            <a:avLst/>
          </a:prstGeom>
          <a:noFill/>
        </p:spPr>
        <p:txBody>
          <a:bodyPr wrap="none" rtlCol="0">
            <a:spAutoFit/>
          </a:bodyPr>
          <a:lstStyle/>
          <a:p>
            <a:r>
              <a:rPr lang="en-US"/>
              <a:t>40</a:t>
            </a:r>
          </a:p>
        </p:txBody>
      </p:sp>
      <p:sp>
        <p:nvSpPr>
          <p:cNvPr id="31" name="TextBox 30">
            <a:extLst>
              <a:ext uri="{FF2B5EF4-FFF2-40B4-BE49-F238E27FC236}">
                <a16:creationId xmlns:a16="http://schemas.microsoft.com/office/drawing/2014/main" id="{DE76C66A-7E6F-0EA9-F9BF-E5BC31F52392}"/>
              </a:ext>
            </a:extLst>
          </p:cNvPr>
          <p:cNvSpPr txBox="1"/>
          <p:nvPr/>
        </p:nvSpPr>
        <p:spPr>
          <a:xfrm>
            <a:off x="8417854" y="3646835"/>
            <a:ext cx="418704" cy="369332"/>
          </a:xfrm>
          <a:prstGeom prst="rect">
            <a:avLst/>
          </a:prstGeom>
          <a:noFill/>
        </p:spPr>
        <p:txBody>
          <a:bodyPr wrap="none" rtlCol="0">
            <a:spAutoFit/>
          </a:bodyPr>
          <a:lstStyle/>
          <a:p>
            <a:r>
              <a:rPr lang="en-US"/>
              <a:t>40</a:t>
            </a:r>
          </a:p>
        </p:txBody>
      </p:sp>
      <p:pic>
        <p:nvPicPr>
          <p:cNvPr id="32" name="Picture 4" descr="Kể chính xác - Hài hước - Việt Giải Trí">
            <a:extLst>
              <a:ext uri="{FF2B5EF4-FFF2-40B4-BE49-F238E27FC236}">
                <a16:creationId xmlns:a16="http://schemas.microsoft.com/office/drawing/2014/main" id="{E9B68170-F0D3-CAAB-899C-B69A448A6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532" y="2912238"/>
            <a:ext cx="641934" cy="6419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362AC5B6-A51F-62FE-33F3-2F3D4102098A}"/>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116698" y="2141822"/>
            <a:ext cx="848895" cy="483434"/>
          </a:xfrm>
          <a:prstGeom prst="rect">
            <a:avLst/>
          </a:prstGeom>
          <a:ln>
            <a:noFill/>
          </a:ln>
        </p:spPr>
      </p:pic>
      <p:pic>
        <p:nvPicPr>
          <p:cNvPr id="34" name="Picture 33" descr="Icon&#10;&#10;Description automatically generated">
            <a:extLst>
              <a:ext uri="{FF2B5EF4-FFF2-40B4-BE49-F238E27FC236}">
                <a16:creationId xmlns:a16="http://schemas.microsoft.com/office/drawing/2014/main" id="{17873C4B-7AB5-F6AE-AB23-3F70FCFCC71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231945" y="1234228"/>
            <a:ext cx="848895" cy="483434"/>
          </a:xfrm>
          <a:prstGeom prst="rect">
            <a:avLst/>
          </a:prstGeom>
          <a:ln>
            <a:noFill/>
          </a:ln>
        </p:spPr>
      </p:pic>
      <p:pic>
        <p:nvPicPr>
          <p:cNvPr id="35" name="Picture 34" descr="Icon&#10;&#10;Description automatically generated">
            <a:extLst>
              <a:ext uri="{FF2B5EF4-FFF2-40B4-BE49-F238E27FC236}">
                <a16:creationId xmlns:a16="http://schemas.microsoft.com/office/drawing/2014/main" id="{A4DF767C-E4DD-69BD-BE59-925EE4A401B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2681" y="3972565"/>
            <a:ext cx="848895" cy="483434"/>
          </a:xfrm>
          <a:prstGeom prst="rect">
            <a:avLst/>
          </a:prstGeom>
          <a:ln>
            <a:noFill/>
          </a:ln>
        </p:spPr>
      </p:pic>
      <p:pic>
        <p:nvPicPr>
          <p:cNvPr id="36" name="Picture 35" descr="Icon&#10;&#10;Description automatically generated">
            <a:extLst>
              <a:ext uri="{FF2B5EF4-FFF2-40B4-BE49-F238E27FC236}">
                <a16:creationId xmlns:a16="http://schemas.microsoft.com/office/drawing/2014/main" id="{A6A2027B-0B8E-498E-8A47-423B1E605884}"/>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99631" y="3970724"/>
            <a:ext cx="848895" cy="483434"/>
          </a:xfrm>
          <a:prstGeom prst="rect">
            <a:avLst/>
          </a:prstGeom>
          <a:ln>
            <a:noFill/>
          </a:ln>
        </p:spPr>
      </p:pic>
      <p:pic>
        <p:nvPicPr>
          <p:cNvPr id="37" name="Picture 36" descr="Icon&#10;&#10;Description automatically generated">
            <a:extLst>
              <a:ext uri="{FF2B5EF4-FFF2-40B4-BE49-F238E27FC236}">
                <a16:creationId xmlns:a16="http://schemas.microsoft.com/office/drawing/2014/main" id="{3A88A8C0-D3CC-57AC-10AC-139B34BA9592}"/>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3219" y="2153492"/>
            <a:ext cx="848895" cy="483434"/>
          </a:xfrm>
          <a:prstGeom prst="rect">
            <a:avLst/>
          </a:prstGeom>
          <a:ln>
            <a:noFill/>
          </a:ln>
        </p:spPr>
      </p:pic>
    </p:spTree>
    <p:extLst>
      <p:ext uri="{BB962C8B-B14F-4D97-AF65-F5344CB8AC3E}">
        <p14:creationId xmlns:p14="http://schemas.microsoft.com/office/powerpoint/2010/main" val="89780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99623EE2-7ACE-CE0D-A27E-2155E7F6CBD6}"/>
              </a:ext>
            </a:extLst>
          </p:cNvPr>
          <p:cNvSpPr>
            <a:spLocks noGrp="1"/>
          </p:cNvSpPr>
          <p:nvPr>
            <p:ph type="subTitle" idx="1"/>
          </p:nvPr>
        </p:nvSpPr>
        <p:spPr>
          <a:xfrm flipH="1">
            <a:off x="227905" y="66567"/>
            <a:ext cx="1841118" cy="615359"/>
          </a:xfrm>
        </p:spPr>
        <p:txBody>
          <a:bodyPr/>
          <a:lstStyle/>
          <a:p>
            <a:r>
              <a:rPr lang="en-US" sz="2800" err="1">
                <a:latin typeface="#9Slide03 Arima Madurai Medium" panose="00000600000000000000" pitchFamily="2" charset="0"/>
                <a:cs typeface="#9Slide03 Arima Madurai Medium" panose="00000600000000000000" pitchFamily="2" charset="0"/>
              </a:rPr>
              <a:t>Bài</a:t>
            </a:r>
            <a:r>
              <a:rPr lang="en-US" sz="2800">
                <a:latin typeface="#9Slide03 Arima Madurai Medium" panose="00000600000000000000" pitchFamily="2" charset="0"/>
                <a:cs typeface="#9Slide03 Arima Madurai Medium" panose="00000600000000000000" pitchFamily="2" charset="0"/>
              </a:rPr>
              <a:t> </a:t>
            </a:r>
            <a:r>
              <a:rPr lang="en-US" sz="2800" err="1">
                <a:latin typeface="#9Slide03 Arima Madurai Medium" panose="00000600000000000000" pitchFamily="2" charset="0"/>
                <a:cs typeface="#9Slide03 Arima Madurai Medium" panose="00000600000000000000" pitchFamily="2" charset="0"/>
              </a:rPr>
              <a:t>tập</a:t>
            </a:r>
            <a:r>
              <a:rPr lang="en-US" sz="2800">
                <a:latin typeface="#9Slide03 Arima Madurai Medium" panose="00000600000000000000" pitchFamily="2" charset="0"/>
                <a:cs typeface="#9Slide03 Arima Madurai Medium" panose="00000600000000000000" pitchFamily="2" charset="0"/>
              </a:rPr>
              <a:t> 2:</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F6B78F-F30E-2556-F620-878AF42CE2A0}"/>
                  </a:ext>
                </a:extLst>
              </p:cNvPr>
              <p:cNvSpPr txBox="1"/>
              <p:nvPr/>
            </p:nvSpPr>
            <p:spPr>
              <a:xfrm>
                <a:off x="227119" y="681926"/>
                <a:ext cx="4344095" cy="4023089"/>
              </a:xfrm>
              <a:prstGeom prst="rect">
                <a:avLst/>
              </a:prstGeom>
              <a:noFill/>
            </p:spPr>
            <p:txBody>
              <a:bodyPr wrap="square">
                <a:spAutoFit/>
              </a:bodyPr>
              <a:lstStyle/>
              <a:p>
                <a:pPr marR="0">
                  <a:lnSpc>
                    <a:spcPct val="107000"/>
                  </a:lnSpc>
                  <a:spcBef>
                    <a:spcPts val="0"/>
                  </a:spcBef>
                  <a:spcAft>
                    <a:spcPts val="800"/>
                  </a:spcAft>
                </a:pPr>
                <a:r>
                  <a:rPr lang="en-US" sz="20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Thịnh Toái đã ra câu đố thách thức như sau: “Ở đây, ta có dãy gồm n (1&lt;=n&lt;=10) chữ số. Ngươi hãy làm cách nào đó để tách các chữ số trong dãy thành các bộ số kết hợp với các phép tính +, -, * để biểu thức đó đạt giá trị target (-</a:t>
                </a:r>
                <a14:m>
                  <m:oMath xmlns:m="http://schemas.openxmlformats.org/officeDocument/2006/math">
                    <m:sSup>
                      <m:sSupPr>
                        <m:ctrlPr>
                          <a:rPr lang="en-US" sz="2000" i="1" smtClean="0">
                            <a:solidFill>
                              <a:schemeClr val="bg1"/>
                            </a:solidFill>
                            <a:effectLst/>
                            <a:latin typeface="Cambria Math" panose="02040503050406030204" pitchFamily="18" charset="0"/>
                            <a:cs typeface="Times New Roman" panose="02020603050405020304" pitchFamily="18" charset="0"/>
                          </a:rPr>
                        </m:ctrlPr>
                      </m:sSupPr>
                      <m:e>
                        <m:r>
                          <a:rPr lang="en-US" sz="2000" b="0" i="1" smtClean="0">
                            <a:solidFill>
                              <a:schemeClr val="bg1"/>
                            </a:solidFill>
                            <a:effectLst/>
                            <a:latin typeface="Cambria Math" panose="02040503050406030204" pitchFamily="18" charset="0"/>
                            <a:cs typeface="Times New Roman" panose="02020603050405020304" pitchFamily="18" charset="0"/>
                          </a:rPr>
                          <m:t>2</m:t>
                        </m:r>
                      </m:e>
                      <m:sup>
                        <m:r>
                          <a:rPr lang="en-US" sz="2000" b="0" i="1" smtClean="0">
                            <a:solidFill>
                              <a:schemeClr val="bg1"/>
                            </a:solidFill>
                            <a:effectLst/>
                            <a:latin typeface="Cambria Math" panose="02040503050406030204" pitchFamily="18" charset="0"/>
                            <a:cs typeface="Times New Roman" panose="02020603050405020304" pitchFamily="18" charset="0"/>
                          </a:rPr>
                          <m:t>31</m:t>
                        </m:r>
                      </m:sup>
                    </m:sSup>
                  </m:oMath>
                </a14:m>
                <a:r>
                  <a:rPr lang="en-US" sz="20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 &lt;= target &lt;= </a:t>
                </a:r>
                <a14:m>
                  <m:oMath xmlns:m="http://schemas.openxmlformats.org/officeDocument/2006/math">
                    <m:sSup>
                      <m:sSupPr>
                        <m:ctrlPr>
                          <a:rPr lang="en-US" sz="2000" i="1" smtClean="0">
                            <a:solidFill>
                              <a:schemeClr val="bg1"/>
                            </a:solidFill>
                            <a:effectLst/>
                            <a:latin typeface="Cambria Math" panose="02040503050406030204" pitchFamily="18" charset="0"/>
                            <a:cs typeface="Times New Roman" panose="02020603050405020304" pitchFamily="18" charset="0"/>
                          </a:rPr>
                        </m:ctrlPr>
                      </m:sSupPr>
                      <m:e>
                        <m:r>
                          <a:rPr lang="en-US" sz="2000" b="0" i="1" smtClean="0">
                            <a:solidFill>
                              <a:schemeClr val="bg1"/>
                            </a:solidFill>
                            <a:effectLst/>
                            <a:latin typeface="Cambria Math" panose="02040503050406030204" pitchFamily="18" charset="0"/>
                            <a:cs typeface="Times New Roman" panose="02020603050405020304" pitchFamily="18" charset="0"/>
                          </a:rPr>
                          <m:t>2</m:t>
                        </m:r>
                      </m:e>
                      <m:sup>
                        <m:r>
                          <a:rPr lang="en-US" sz="2000" b="0" i="1" smtClean="0">
                            <a:solidFill>
                              <a:schemeClr val="bg1"/>
                            </a:solidFill>
                            <a:effectLst/>
                            <a:latin typeface="Cambria Math" panose="02040503050406030204" pitchFamily="18" charset="0"/>
                            <a:cs typeface="Times New Roman" panose="02020603050405020304" pitchFamily="18" charset="0"/>
                          </a:rPr>
                          <m:t>31</m:t>
                        </m:r>
                      </m:sup>
                    </m:sSup>
                  </m:oMath>
                </a14:m>
                <a:r>
                  <a:rPr lang="en-US" sz="20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-1) cho trước. Lúc đó, hãy cho ta biết ngươi có thể tìm ra được bao nhiêu cách kết hợp và nếu đúng, ta sẽ để ngươi lấy Ngọc Ngà.”</a:t>
                </a:r>
              </a:p>
            </p:txBody>
          </p:sp>
        </mc:Choice>
        <mc:Fallback xmlns="">
          <p:sp>
            <p:nvSpPr>
              <p:cNvPr id="13" name="TextBox 12">
                <a:extLst>
                  <a:ext uri="{FF2B5EF4-FFF2-40B4-BE49-F238E27FC236}">
                    <a16:creationId xmlns:a16="http://schemas.microsoft.com/office/drawing/2014/main" id="{4BF6B78F-F30E-2556-F620-878AF42CE2A0}"/>
                  </a:ext>
                </a:extLst>
              </p:cNvPr>
              <p:cNvSpPr txBox="1">
                <a:spLocks noRot="1" noChangeAspect="1" noMove="1" noResize="1" noEditPoints="1" noAdjustHandles="1" noChangeArrowheads="1" noChangeShapeType="1" noTextEdit="1"/>
              </p:cNvSpPr>
              <p:nvPr/>
            </p:nvSpPr>
            <p:spPr>
              <a:xfrm>
                <a:off x="227119" y="681926"/>
                <a:ext cx="4344095" cy="4023089"/>
              </a:xfrm>
              <a:prstGeom prst="rect">
                <a:avLst/>
              </a:prstGeom>
              <a:blipFill>
                <a:blip r:embed="rId2"/>
                <a:stretch>
                  <a:fillRect l="-1403" t="-909" r="-2104" b="-1818"/>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3BA4266-8083-4572-5806-E5CE943DE367}"/>
              </a:ext>
            </a:extLst>
          </p:cNvPr>
          <p:cNvSpPr txBox="1"/>
          <p:nvPr/>
        </p:nvSpPr>
        <p:spPr>
          <a:xfrm>
            <a:off x="5087802" y="1326301"/>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29" name="TextBox 28">
            <a:extLst>
              <a:ext uri="{FF2B5EF4-FFF2-40B4-BE49-F238E27FC236}">
                <a16:creationId xmlns:a16="http://schemas.microsoft.com/office/drawing/2014/main" id="{73B477B7-8A37-B360-8633-5EE50D577A19}"/>
              </a:ext>
            </a:extLst>
          </p:cNvPr>
          <p:cNvSpPr txBox="1"/>
          <p:nvPr/>
        </p:nvSpPr>
        <p:spPr>
          <a:xfrm>
            <a:off x="5107979" y="1856452"/>
            <a:ext cx="233666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Target = 6</a:t>
            </a:r>
          </a:p>
        </p:txBody>
      </p:sp>
      <p:sp>
        <p:nvSpPr>
          <p:cNvPr id="30" name="TextBox 29">
            <a:extLst>
              <a:ext uri="{FF2B5EF4-FFF2-40B4-BE49-F238E27FC236}">
                <a16:creationId xmlns:a16="http://schemas.microsoft.com/office/drawing/2014/main" id="{CCACA324-BB9A-D5E5-AE1F-70E91C4D4996}"/>
              </a:ext>
            </a:extLst>
          </p:cNvPr>
          <p:cNvSpPr txBox="1"/>
          <p:nvPr/>
        </p:nvSpPr>
        <p:spPr>
          <a:xfrm>
            <a:off x="5089743" y="2386603"/>
            <a:ext cx="108710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a:t>
            </a:r>
          </a:p>
        </p:txBody>
      </p:sp>
      <p:sp>
        <p:nvSpPr>
          <p:cNvPr id="31" name="TextBox 30">
            <a:extLst>
              <a:ext uri="{FF2B5EF4-FFF2-40B4-BE49-F238E27FC236}">
                <a16:creationId xmlns:a16="http://schemas.microsoft.com/office/drawing/2014/main" id="{8239F9CC-32DC-D2E4-571C-5C90886DB76C}"/>
              </a:ext>
            </a:extLst>
          </p:cNvPr>
          <p:cNvSpPr txBox="1"/>
          <p:nvPr/>
        </p:nvSpPr>
        <p:spPr>
          <a:xfrm>
            <a:off x="5755537" y="2386603"/>
            <a:ext cx="30168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a:t>
            </a:r>
          </a:p>
        </p:txBody>
      </p:sp>
      <p:sp>
        <p:nvSpPr>
          <p:cNvPr id="32" name="TextBox 31">
            <a:extLst>
              <a:ext uri="{FF2B5EF4-FFF2-40B4-BE49-F238E27FC236}">
                <a16:creationId xmlns:a16="http://schemas.microsoft.com/office/drawing/2014/main" id="{D060A2BE-377A-6E29-F767-BEFE7ACA473B}"/>
              </a:ext>
            </a:extLst>
          </p:cNvPr>
          <p:cNvSpPr txBox="1"/>
          <p:nvPr/>
        </p:nvSpPr>
        <p:spPr>
          <a:xfrm>
            <a:off x="6055731" y="2384267"/>
            <a:ext cx="30168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2</a:t>
            </a:r>
          </a:p>
        </p:txBody>
      </p:sp>
      <p:sp>
        <p:nvSpPr>
          <p:cNvPr id="33" name="TextBox 32">
            <a:extLst>
              <a:ext uri="{FF2B5EF4-FFF2-40B4-BE49-F238E27FC236}">
                <a16:creationId xmlns:a16="http://schemas.microsoft.com/office/drawing/2014/main" id="{DF723109-A414-3F72-1E80-CB05B27B5B8B}"/>
              </a:ext>
            </a:extLst>
          </p:cNvPr>
          <p:cNvSpPr txBox="1"/>
          <p:nvPr/>
        </p:nvSpPr>
        <p:spPr>
          <a:xfrm>
            <a:off x="6324838" y="2384267"/>
            <a:ext cx="30168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3</a:t>
            </a:r>
          </a:p>
        </p:txBody>
      </p:sp>
      <p:cxnSp>
        <p:nvCxnSpPr>
          <p:cNvPr id="34" name="Straight Connector 33">
            <a:extLst>
              <a:ext uri="{FF2B5EF4-FFF2-40B4-BE49-F238E27FC236}">
                <a16:creationId xmlns:a16="http://schemas.microsoft.com/office/drawing/2014/main" id="{2A6BD43D-18EB-274A-88F5-E3A856FED3D0}"/>
              </a:ext>
            </a:extLst>
          </p:cNvPr>
          <p:cNvCxnSpPr>
            <a:cxnSpLocks/>
          </p:cNvCxnSpPr>
          <p:nvPr/>
        </p:nvCxnSpPr>
        <p:spPr>
          <a:xfrm>
            <a:off x="6175487" y="2502385"/>
            <a:ext cx="0" cy="2920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3F91B71-978C-893E-8943-58E40CA5506C}"/>
              </a:ext>
            </a:extLst>
          </p:cNvPr>
          <p:cNvSpPr txBox="1"/>
          <p:nvPr/>
        </p:nvSpPr>
        <p:spPr>
          <a:xfrm>
            <a:off x="5976231" y="2398340"/>
            <a:ext cx="300082"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a:t>
            </a:r>
          </a:p>
        </p:txBody>
      </p:sp>
      <p:sp>
        <p:nvSpPr>
          <p:cNvPr id="36" name="TextBox 35">
            <a:extLst>
              <a:ext uri="{FF2B5EF4-FFF2-40B4-BE49-F238E27FC236}">
                <a16:creationId xmlns:a16="http://schemas.microsoft.com/office/drawing/2014/main" id="{A3D034AF-B489-C3D1-455D-C872F16A73AB}"/>
              </a:ext>
            </a:extLst>
          </p:cNvPr>
          <p:cNvSpPr txBox="1"/>
          <p:nvPr/>
        </p:nvSpPr>
        <p:spPr>
          <a:xfrm>
            <a:off x="6838895" y="2403538"/>
            <a:ext cx="1612377"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 2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31F590B-F8E0-0773-73C3-1921352D2D2D}"/>
                  </a:ext>
                </a:extLst>
              </p:cNvPr>
              <p:cNvSpPr txBox="1"/>
              <p:nvPr/>
            </p:nvSpPr>
            <p:spPr>
              <a:xfrm>
                <a:off x="7716559" y="2370704"/>
                <a:ext cx="1150463" cy="523220"/>
              </a:xfrm>
              <a:prstGeom prst="rect">
                <a:avLst/>
              </a:prstGeom>
              <a:noFill/>
            </p:spPr>
            <p:txBody>
              <a:bodyPr wrap="square" rtlCol="0">
                <a:spAutoFit/>
              </a:bodyPr>
              <a:lstStyle/>
              <a:p>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a:solidFill>
                      <a:schemeClr val="bg1"/>
                    </a:solidFill>
                    <a:latin typeface="#9Slide03 Ample" panose="02000000000000000000" pitchFamily="2" charset="0"/>
                  </a:rPr>
                  <a:t> 6</a:t>
                </a:r>
              </a:p>
            </p:txBody>
          </p:sp>
        </mc:Choice>
        <mc:Fallback xmlns="">
          <p:sp>
            <p:nvSpPr>
              <p:cNvPr id="37" name="TextBox 36">
                <a:extLst>
                  <a:ext uri="{FF2B5EF4-FFF2-40B4-BE49-F238E27FC236}">
                    <a16:creationId xmlns:a16="http://schemas.microsoft.com/office/drawing/2014/main" id="{D31F590B-F8E0-0773-73C3-1921352D2D2D}"/>
                  </a:ext>
                </a:extLst>
              </p:cNvPr>
              <p:cNvSpPr txBox="1">
                <a:spLocks noRot="1" noChangeAspect="1" noMove="1" noResize="1" noEditPoints="1" noAdjustHandles="1" noChangeArrowheads="1" noChangeShapeType="1" noTextEdit="1"/>
              </p:cNvSpPr>
              <p:nvPr/>
            </p:nvSpPr>
            <p:spPr>
              <a:xfrm>
                <a:off x="7716559" y="2370704"/>
                <a:ext cx="1150463" cy="523220"/>
              </a:xfrm>
              <a:prstGeom prst="rect">
                <a:avLst/>
              </a:prstGeom>
              <a:blipFill>
                <a:blip r:embed="rId3"/>
                <a:stretch>
                  <a:fillRect t="-11628" b="-3255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7C08853-9C21-3624-569B-5209F51042FB}"/>
              </a:ext>
            </a:extLst>
          </p:cNvPr>
          <p:cNvSpPr txBox="1"/>
          <p:nvPr/>
        </p:nvSpPr>
        <p:spPr>
          <a:xfrm>
            <a:off x="5087801" y="1325024"/>
            <a:ext cx="1751095"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39" name="TextBox 38">
            <a:extLst>
              <a:ext uri="{FF2B5EF4-FFF2-40B4-BE49-F238E27FC236}">
                <a16:creationId xmlns:a16="http://schemas.microsoft.com/office/drawing/2014/main" id="{3DCC6232-B21B-FC92-5415-DD46B853C574}"/>
              </a:ext>
            </a:extLst>
          </p:cNvPr>
          <p:cNvSpPr txBox="1"/>
          <p:nvPr/>
        </p:nvSpPr>
        <p:spPr>
          <a:xfrm>
            <a:off x="5087802" y="1327629"/>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40" name="TextBox 39">
            <a:extLst>
              <a:ext uri="{FF2B5EF4-FFF2-40B4-BE49-F238E27FC236}">
                <a16:creationId xmlns:a16="http://schemas.microsoft.com/office/drawing/2014/main" id="{43C2F750-59DE-D7E2-B95E-3CD9D780B89E}"/>
              </a:ext>
            </a:extLst>
          </p:cNvPr>
          <p:cNvSpPr txBox="1"/>
          <p:nvPr/>
        </p:nvSpPr>
        <p:spPr>
          <a:xfrm>
            <a:off x="5087801" y="2939867"/>
            <a:ext cx="1095835"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a:t>
            </a:r>
          </a:p>
        </p:txBody>
      </p:sp>
      <p:sp>
        <p:nvSpPr>
          <p:cNvPr id="41" name="TextBox 40">
            <a:extLst>
              <a:ext uri="{FF2B5EF4-FFF2-40B4-BE49-F238E27FC236}">
                <a16:creationId xmlns:a16="http://schemas.microsoft.com/office/drawing/2014/main" id="{43EDA111-F323-A023-79D1-C36C5E65E6F8}"/>
              </a:ext>
            </a:extLst>
          </p:cNvPr>
          <p:cNvSpPr txBox="1"/>
          <p:nvPr/>
        </p:nvSpPr>
        <p:spPr>
          <a:xfrm>
            <a:off x="5751777" y="2940947"/>
            <a:ext cx="30168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a:t>
            </a:r>
          </a:p>
        </p:txBody>
      </p:sp>
      <p:sp>
        <p:nvSpPr>
          <p:cNvPr id="42" name="TextBox 41">
            <a:extLst>
              <a:ext uri="{FF2B5EF4-FFF2-40B4-BE49-F238E27FC236}">
                <a16:creationId xmlns:a16="http://schemas.microsoft.com/office/drawing/2014/main" id="{1F090054-55F8-060D-8F72-59FE5D58C072}"/>
              </a:ext>
            </a:extLst>
          </p:cNvPr>
          <p:cNvSpPr txBox="1"/>
          <p:nvPr/>
        </p:nvSpPr>
        <p:spPr>
          <a:xfrm>
            <a:off x="6051619" y="2943076"/>
            <a:ext cx="30168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2</a:t>
            </a:r>
          </a:p>
        </p:txBody>
      </p:sp>
      <p:sp>
        <p:nvSpPr>
          <p:cNvPr id="43" name="TextBox 42">
            <a:extLst>
              <a:ext uri="{FF2B5EF4-FFF2-40B4-BE49-F238E27FC236}">
                <a16:creationId xmlns:a16="http://schemas.microsoft.com/office/drawing/2014/main" id="{C3A674DA-2050-894A-459F-809A122B7E20}"/>
              </a:ext>
            </a:extLst>
          </p:cNvPr>
          <p:cNvSpPr txBox="1"/>
          <p:nvPr/>
        </p:nvSpPr>
        <p:spPr>
          <a:xfrm>
            <a:off x="6353305" y="2939867"/>
            <a:ext cx="431917"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3</a:t>
            </a:r>
          </a:p>
        </p:txBody>
      </p:sp>
      <p:cxnSp>
        <p:nvCxnSpPr>
          <p:cNvPr id="44" name="Straight Connector 43">
            <a:extLst>
              <a:ext uri="{FF2B5EF4-FFF2-40B4-BE49-F238E27FC236}">
                <a16:creationId xmlns:a16="http://schemas.microsoft.com/office/drawing/2014/main" id="{6A28F545-A4EE-1D67-8EF6-77857D0F7D2E}"/>
              </a:ext>
            </a:extLst>
          </p:cNvPr>
          <p:cNvCxnSpPr>
            <a:cxnSpLocks/>
          </p:cNvCxnSpPr>
          <p:nvPr/>
        </p:nvCxnSpPr>
        <p:spPr>
          <a:xfrm>
            <a:off x="6180319" y="3093521"/>
            <a:ext cx="0" cy="38413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F0A0392-0DD6-82DC-9204-F98E774CE60F}"/>
              </a:ext>
            </a:extLst>
          </p:cNvPr>
          <p:cNvSpPr txBox="1"/>
          <p:nvPr/>
        </p:nvSpPr>
        <p:spPr>
          <a:xfrm>
            <a:off x="5985400" y="2935016"/>
            <a:ext cx="300082"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a:t>
            </a:r>
          </a:p>
        </p:txBody>
      </p:sp>
      <p:sp>
        <p:nvSpPr>
          <p:cNvPr id="46" name="TextBox 45">
            <a:extLst>
              <a:ext uri="{FF2B5EF4-FFF2-40B4-BE49-F238E27FC236}">
                <a16:creationId xmlns:a16="http://schemas.microsoft.com/office/drawing/2014/main" id="{ED299F3C-41E4-E69E-266C-A08C5FC12F9F}"/>
              </a:ext>
            </a:extLst>
          </p:cNvPr>
          <p:cNvSpPr txBox="1"/>
          <p:nvPr/>
        </p:nvSpPr>
        <p:spPr>
          <a:xfrm>
            <a:off x="7018697" y="2931353"/>
            <a:ext cx="1224476"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 6</a:t>
            </a:r>
          </a:p>
        </p:txBody>
      </p:sp>
      <p:cxnSp>
        <p:nvCxnSpPr>
          <p:cNvPr id="47" name="Straight Connector 46">
            <a:extLst>
              <a:ext uri="{FF2B5EF4-FFF2-40B4-BE49-F238E27FC236}">
                <a16:creationId xmlns:a16="http://schemas.microsoft.com/office/drawing/2014/main" id="{EFE117BC-646D-AF8D-C094-50D06F0A7511}"/>
              </a:ext>
            </a:extLst>
          </p:cNvPr>
          <p:cNvCxnSpPr>
            <a:cxnSpLocks/>
          </p:cNvCxnSpPr>
          <p:nvPr/>
        </p:nvCxnSpPr>
        <p:spPr>
          <a:xfrm>
            <a:off x="6668500" y="3093521"/>
            <a:ext cx="0" cy="3610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FE9EEC7-560B-F715-F1B6-E358F3E7DB53}"/>
              </a:ext>
            </a:extLst>
          </p:cNvPr>
          <p:cNvSpPr txBox="1"/>
          <p:nvPr/>
        </p:nvSpPr>
        <p:spPr>
          <a:xfrm>
            <a:off x="6480161" y="2946906"/>
            <a:ext cx="300082"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a:t>
            </a:r>
          </a:p>
        </p:txBody>
      </p:sp>
      <p:sp>
        <p:nvSpPr>
          <p:cNvPr id="49" name="TextBox 48">
            <a:extLst>
              <a:ext uri="{FF2B5EF4-FFF2-40B4-BE49-F238E27FC236}">
                <a16:creationId xmlns:a16="http://schemas.microsoft.com/office/drawing/2014/main" id="{376D269E-9F9C-F11A-6A4A-D1D1C7DF79FF}"/>
              </a:ext>
            </a:extLst>
          </p:cNvPr>
          <p:cNvSpPr txBox="1"/>
          <p:nvPr/>
        </p:nvSpPr>
        <p:spPr>
          <a:xfrm>
            <a:off x="7621702" y="2931353"/>
            <a:ext cx="846253"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 6</a:t>
            </a:r>
          </a:p>
        </p:txBody>
      </p:sp>
      <p:sp>
        <p:nvSpPr>
          <p:cNvPr id="26" name="TextBox 25">
            <a:extLst>
              <a:ext uri="{FF2B5EF4-FFF2-40B4-BE49-F238E27FC236}">
                <a16:creationId xmlns:a16="http://schemas.microsoft.com/office/drawing/2014/main" id="{5D98986E-8BE1-54C8-82C2-BE6FACB8C840}"/>
              </a:ext>
            </a:extLst>
          </p:cNvPr>
          <p:cNvSpPr txBox="1"/>
          <p:nvPr/>
        </p:nvSpPr>
        <p:spPr>
          <a:xfrm>
            <a:off x="4713349" y="5425142"/>
            <a:ext cx="3826349" cy="523220"/>
          </a:xfrm>
          <a:prstGeom prst="rect">
            <a:avLst/>
          </a:prstGeom>
          <a:noFill/>
        </p:spPr>
        <p:txBody>
          <a:bodyPr wrap="square" rtlCol="0">
            <a:spAutoFit/>
          </a:bodyPr>
          <a:lstStyle/>
          <a:p>
            <a:r>
              <a:rPr lang="en-US" sz="2800">
                <a:solidFill>
                  <a:schemeClr val="bg1"/>
                </a:solidFill>
              </a:rPr>
              <a:t>N = 1 | 2 3 = 2 = 6  </a:t>
            </a:r>
          </a:p>
        </p:txBody>
      </p:sp>
    </p:spTree>
    <p:extLst>
      <p:ext uri="{BB962C8B-B14F-4D97-AF65-F5344CB8AC3E}">
        <p14:creationId xmlns:p14="http://schemas.microsoft.com/office/powerpoint/2010/main" val="32794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40000"/>
                                  </p:iterate>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130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grpId="1" nodeType="afterEffect">
                                  <p:stCondLst>
                                    <p:cond delay="0"/>
                                  </p:stCondLst>
                                  <p:iterate type="lt">
                                    <p:tmPct val="0"/>
                                  </p:iterate>
                                  <p:childTnLst>
                                    <p:animMotion origin="layout" path="M 2.5E-6 -1.97531E-6 L 2.5E-6 0.20525 " pathEditMode="relative" rAng="0" ptsTypes="AA">
                                      <p:cBhvr>
                                        <p:cTn id="23" dur="2000" fill="hold"/>
                                        <p:tgtEl>
                                          <p:spTgt spid="28"/>
                                        </p:tgtEl>
                                        <p:attrNameLst>
                                          <p:attrName>ppt_x</p:attrName>
                                          <p:attrName>ppt_y</p:attrName>
                                        </p:attrNameLst>
                                      </p:cBhvr>
                                      <p:rCtr x="0" y="10247"/>
                                    </p:animMotion>
                                  </p:childTnLst>
                                </p:cTn>
                              </p:par>
                            </p:childTnLst>
                          </p:cTn>
                        </p:par>
                        <p:par>
                          <p:cTn id="24" fill="hold">
                            <p:stCondLst>
                              <p:cond delay="2000"/>
                            </p:stCondLst>
                            <p:childTnLst>
                              <p:par>
                                <p:cTn id="25" presetID="1" presetClass="entr" presetSubtype="0" fill="hold" grpId="1" nodeType="after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1" nodeType="after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0" presetClass="exit" presetSubtype="0" fill="hold" grpId="2" nodeType="withEffect">
                                  <p:stCondLst>
                                    <p:cond delay="0"/>
                                  </p:stCondLst>
                                  <p:iterate type="lt">
                                    <p:tmPct val="0"/>
                                  </p:iterate>
                                  <p:childTnLst>
                                    <p:animEffect transition="out" filter="fade">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75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par>
                                <p:cTn id="44" presetID="42" presetClass="path" presetSubtype="0" accel="50000" decel="50000" fill="hold" grpId="0" nodeType="withEffect">
                                  <p:stCondLst>
                                    <p:cond delay="0"/>
                                  </p:stCondLst>
                                  <p:childTnLst>
                                    <p:animMotion origin="layout" path="M 5.55556E-7 2.46914E-6 L 0.01979 0.00061 " pathEditMode="relative" rAng="0" ptsTypes="AA">
                                      <p:cBhvr>
                                        <p:cTn id="45" dur="2000" fill="hold"/>
                                        <p:tgtEl>
                                          <p:spTgt spid="32"/>
                                        </p:tgtEl>
                                        <p:attrNameLst>
                                          <p:attrName>ppt_x</p:attrName>
                                          <p:attrName>ppt_y</p:attrName>
                                        </p:attrNameLst>
                                      </p:cBhvr>
                                      <p:rCtr x="990" y="31"/>
                                    </p:animMotion>
                                  </p:childTnLst>
                                </p:cTn>
                              </p:par>
                              <p:par>
                                <p:cTn id="46" presetID="42" presetClass="path" presetSubtype="0" accel="50000" decel="50000" fill="hold" grpId="0" nodeType="withEffect">
                                  <p:stCondLst>
                                    <p:cond delay="0"/>
                                  </p:stCondLst>
                                  <p:childTnLst>
                                    <p:animMotion origin="layout" path="M 2.77778E-7 2.46914E-6 L 0.02187 0.00031 " pathEditMode="relative" rAng="0" ptsTypes="AA">
                                      <p:cBhvr>
                                        <p:cTn id="47" dur="2000" fill="hold"/>
                                        <p:tgtEl>
                                          <p:spTgt spid="33"/>
                                        </p:tgtEl>
                                        <p:attrNameLst>
                                          <p:attrName>ppt_x</p:attrName>
                                          <p:attrName>ppt_y</p:attrName>
                                        </p:attrNameLst>
                                      </p:cBhvr>
                                      <p:rCtr x="1094" y="0"/>
                                    </p:animMotion>
                                  </p:childTnLst>
                                </p:cTn>
                              </p:par>
                              <p:par>
                                <p:cTn id="48" presetID="10" presetClass="exit" presetSubtype="0" fill="hold" grpId="1"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nodeType="clickEffect">
                                  <p:stCondLst>
                                    <p:cond delay="0"/>
                                  </p:stCondLst>
                                  <p:childTnLst>
                                    <p:animEffect transition="out" filter="wipe(up)">
                                      <p:cBhvr>
                                        <p:cTn id="54" dur="500"/>
                                        <p:tgtEl>
                                          <p:spTgt spid="34"/>
                                        </p:tgtEl>
                                      </p:cBhvr>
                                    </p:animEffect>
                                    <p:set>
                                      <p:cBhvr>
                                        <p:cTn id="55" dur="1" fill="hold">
                                          <p:stCondLst>
                                            <p:cond delay="499"/>
                                          </p:stCondLst>
                                        </p:cTn>
                                        <p:tgtEl>
                                          <p:spTgt spid="34"/>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childTnLst>
                          </p:cTn>
                        </p:par>
                        <p:par>
                          <p:cTn id="59" fill="hold">
                            <p:stCondLst>
                              <p:cond delay="500"/>
                            </p:stCondLst>
                            <p:childTnLst>
                              <p:par>
                                <p:cTn id="60" presetID="10" presetClass="entr" presetSubtype="0" fill="hold" grpId="0" nodeType="afterEffect">
                                  <p:stCondLst>
                                    <p:cond delay="0"/>
                                  </p:stCondLst>
                                  <p:iterate type="lt">
                                    <p:tmPct val="40000"/>
                                  </p:iterate>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1400"/>
                            </p:stCondLst>
                            <p:childTnLst>
                              <p:par>
                                <p:cTn id="64" presetID="10" presetClass="entr" presetSubtype="0" fill="hold" grpId="0" nodeType="afterEffect">
                                  <p:stCondLst>
                                    <p:cond delay="0"/>
                                  </p:stCondLst>
                                  <p:iterate type="lt">
                                    <p:tmPct val="40000"/>
                                  </p:iterate>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42" presetClass="path" presetSubtype="0" accel="50000" decel="50000" fill="hold" grpId="1" nodeType="withEffect">
                                  <p:stCondLst>
                                    <p:cond delay="0"/>
                                  </p:stCondLst>
                                  <p:childTnLst>
                                    <p:animMotion origin="layout" path="M -3.33333E-6 -3.33333E-6 L 0.00052 0.31482 " pathEditMode="relative" rAng="0" ptsTypes="AA">
                                      <p:cBhvr>
                                        <p:cTn id="72" dur="2000" fill="hold"/>
                                        <p:tgtEl>
                                          <p:spTgt spid="38"/>
                                        </p:tgtEl>
                                        <p:attrNameLst>
                                          <p:attrName>ppt_x</p:attrName>
                                          <p:attrName>ppt_y</p:attrName>
                                        </p:attrNameLst>
                                      </p:cBhvr>
                                      <p:rCtr x="17" y="15741"/>
                                    </p:animMotion>
                                  </p:childTnLst>
                                </p:cTn>
                              </p:par>
                            </p:childTnLst>
                          </p:cTn>
                        </p:par>
                        <p:par>
                          <p:cTn id="73" fill="hold">
                            <p:stCondLst>
                              <p:cond delay="2000"/>
                            </p:stCondLst>
                            <p:childTnLst>
                              <p:par>
                                <p:cTn id="74" presetID="10" presetClass="exit" presetSubtype="0" fill="hold" grpId="2" nodeType="afterEffect">
                                  <p:stCondLst>
                                    <p:cond delay="0"/>
                                  </p:stCondLst>
                                  <p:childTnLst>
                                    <p:animEffect transition="out" filter="fade">
                                      <p:cBhvr>
                                        <p:cTn id="75" dur="500"/>
                                        <p:tgtEl>
                                          <p:spTgt spid="38"/>
                                        </p:tgtEl>
                                      </p:cBhvr>
                                    </p:animEffect>
                                    <p:set>
                                      <p:cBhvr>
                                        <p:cTn id="76" dur="1" fill="hold">
                                          <p:stCondLst>
                                            <p:cond delay="499"/>
                                          </p:stCondLst>
                                        </p:cTn>
                                        <p:tgtEl>
                                          <p:spTgt spid="38"/>
                                        </p:tgtEl>
                                        <p:attrNameLst>
                                          <p:attrName>style.visibility</p:attrName>
                                        </p:attrNameLst>
                                      </p:cBhvr>
                                      <p:to>
                                        <p:strVal val="hidden"/>
                                      </p:to>
                                    </p:set>
                                  </p:childTnLst>
                                </p:cTn>
                              </p:par>
                              <p:par>
                                <p:cTn id="77" presetID="1" presetClass="entr"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750"/>
                                  </p:stCondLst>
                                  <p:childTnLst>
                                    <p:set>
                                      <p:cBhvr>
                                        <p:cTn id="88" dur="1" fill="hold">
                                          <p:stCondLst>
                                            <p:cond delay="0"/>
                                          </p:stCondLst>
                                        </p:cTn>
                                        <p:tgtEl>
                                          <p:spTgt spid="44"/>
                                        </p:tgtEl>
                                        <p:attrNameLst>
                                          <p:attrName>style.visibility</p:attrName>
                                        </p:attrNameLst>
                                      </p:cBhvr>
                                      <p:to>
                                        <p:strVal val="visible"/>
                                      </p:to>
                                    </p:set>
                                    <p:animEffect transition="in" filter="wipe(up)">
                                      <p:cBhvr>
                                        <p:cTn id="89" dur="500"/>
                                        <p:tgtEl>
                                          <p:spTgt spid="44"/>
                                        </p:tgtEl>
                                      </p:cBhvr>
                                    </p:animEffect>
                                  </p:childTnLst>
                                </p:cTn>
                              </p:par>
                              <p:par>
                                <p:cTn id="90" presetID="42" presetClass="path" presetSubtype="0" accel="50000" decel="50000" fill="hold" grpId="0" nodeType="withEffect">
                                  <p:stCondLst>
                                    <p:cond delay="0"/>
                                  </p:stCondLst>
                                  <p:childTnLst>
                                    <p:animMotion origin="layout" path="M 1.38889E-6 4.93827E-7 L 0.01823 -0.00062 " pathEditMode="relative" rAng="0" ptsTypes="AA">
                                      <p:cBhvr>
                                        <p:cTn id="91" dur="2000" fill="hold"/>
                                        <p:tgtEl>
                                          <p:spTgt spid="42"/>
                                        </p:tgtEl>
                                        <p:attrNameLst>
                                          <p:attrName>ppt_x</p:attrName>
                                          <p:attrName>ppt_y</p:attrName>
                                        </p:attrNameLst>
                                      </p:cBhvr>
                                      <p:rCtr x="903" y="-31"/>
                                    </p:animMotion>
                                  </p:childTnLst>
                                </p:cTn>
                              </p:par>
                              <p:par>
                                <p:cTn id="92" presetID="22" presetClass="entr" presetSubtype="1" fill="hold" nodeType="withEffect">
                                  <p:stCondLst>
                                    <p:cond delay="750"/>
                                  </p:stCondLst>
                                  <p:childTnLst>
                                    <p:set>
                                      <p:cBhvr>
                                        <p:cTn id="93" dur="1" fill="hold">
                                          <p:stCondLst>
                                            <p:cond delay="0"/>
                                          </p:stCondLst>
                                        </p:cTn>
                                        <p:tgtEl>
                                          <p:spTgt spid="47"/>
                                        </p:tgtEl>
                                        <p:attrNameLst>
                                          <p:attrName>style.visibility</p:attrName>
                                        </p:attrNameLst>
                                      </p:cBhvr>
                                      <p:to>
                                        <p:strVal val="visible"/>
                                      </p:to>
                                    </p:set>
                                    <p:animEffect transition="in" filter="wipe(up)">
                                      <p:cBhvr>
                                        <p:cTn id="94" dur="500"/>
                                        <p:tgtEl>
                                          <p:spTgt spid="47"/>
                                        </p:tgtEl>
                                      </p:cBhvr>
                                    </p:animEffect>
                                  </p:childTnLst>
                                </p:cTn>
                              </p:par>
                              <p:par>
                                <p:cTn id="95" presetID="42" presetClass="path" presetSubtype="0" accel="50000" decel="50000" fill="hold" grpId="0" nodeType="withEffect">
                                  <p:stCondLst>
                                    <p:cond delay="0"/>
                                  </p:stCondLst>
                                  <p:childTnLst>
                                    <p:animMotion origin="layout" path="M -0.00468 0.00093 L 0.03959 0.00062 " pathEditMode="relative" rAng="0" ptsTypes="AA">
                                      <p:cBhvr>
                                        <p:cTn id="96" dur="2000" fill="hold"/>
                                        <p:tgtEl>
                                          <p:spTgt spid="43"/>
                                        </p:tgtEl>
                                        <p:attrNameLst>
                                          <p:attrName>ppt_x</p:attrName>
                                          <p:attrName>ppt_y</p:attrName>
                                        </p:attrNameLst>
                                      </p:cBhvr>
                                      <p:rCtr x="2205" y="-31"/>
                                    </p:animMotion>
                                  </p:childTnLst>
                                </p:cTn>
                              </p:par>
                              <p:par>
                                <p:cTn id="97" presetID="10" presetClass="exit" presetSubtype="0" fill="hold" grpId="1" nodeType="withEffect">
                                  <p:stCondLst>
                                    <p:cond delay="0"/>
                                  </p:stCondLst>
                                  <p:childTnLst>
                                    <p:animEffect transition="out" filter="fade">
                                      <p:cBhvr>
                                        <p:cTn id="98" dur="500"/>
                                        <p:tgtEl>
                                          <p:spTgt spid="40"/>
                                        </p:tgtEl>
                                      </p:cBhvr>
                                    </p:animEffect>
                                    <p:set>
                                      <p:cBhvr>
                                        <p:cTn id="99" dur="1" fill="hold">
                                          <p:stCondLst>
                                            <p:cond delay="499"/>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xit" presetSubtype="1" fill="hold" nodeType="clickEffect">
                                  <p:stCondLst>
                                    <p:cond delay="0"/>
                                  </p:stCondLst>
                                  <p:childTnLst>
                                    <p:animEffect transition="out" filter="wipe(up)">
                                      <p:cBhvr>
                                        <p:cTn id="103" dur="500"/>
                                        <p:tgtEl>
                                          <p:spTgt spid="44"/>
                                        </p:tgtEl>
                                      </p:cBhvr>
                                    </p:animEffect>
                                    <p:set>
                                      <p:cBhvr>
                                        <p:cTn id="104" dur="1" fill="hold">
                                          <p:stCondLst>
                                            <p:cond delay="499"/>
                                          </p:stCondLst>
                                        </p:cTn>
                                        <p:tgtEl>
                                          <p:spTgt spid="44"/>
                                        </p:tgtEl>
                                        <p:attrNameLst>
                                          <p:attrName>style.visibility</p:attrName>
                                        </p:attrNameLst>
                                      </p:cBhvr>
                                      <p:to>
                                        <p:strVal val="hidden"/>
                                      </p:to>
                                    </p:set>
                                  </p:childTnLst>
                                </p:cTn>
                              </p:par>
                              <p:par>
                                <p:cTn id="105" presetID="22" presetClass="entr" presetSubtype="1"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childTnLst>
                          </p:cTn>
                        </p:par>
                        <p:par>
                          <p:cTn id="108" fill="hold">
                            <p:stCondLst>
                              <p:cond delay="500"/>
                            </p:stCondLst>
                            <p:childTnLst>
                              <p:par>
                                <p:cTn id="109" presetID="22" presetClass="exit" presetSubtype="1" fill="hold" nodeType="afterEffect">
                                  <p:stCondLst>
                                    <p:cond delay="0"/>
                                  </p:stCondLst>
                                  <p:childTnLst>
                                    <p:animEffect transition="out" filter="wipe(up)">
                                      <p:cBhvr>
                                        <p:cTn id="110" dur="500"/>
                                        <p:tgtEl>
                                          <p:spTgt spid="47"/>
                                        </p:tgtEl>
                                      </p:cBhvr>
                                    </p:animEffect>
                                    <p:set>
                                      <p:cBhvr>
                                        <p:cTn id="111" dur="1" fill="hold">
                                          <p:stCondLst>
                                            <p:cond delay="499"/>
                                          </p:stCondLst>
                                        </p:cTn>
                                        <p:tgtEl>
                                          <p:spTgt spid="47"/>
                                        </p:tgtEl>
                                        <p:attrNameLst>
                                          <p:attrName>style.visibility</p:attrName>
                                        </p:attrNameLst>
                                      </p:cBhvr>
                                      <p:to>
                                        <p:strVal val="hidden"/>
                                      </p:to>
                                    </p:set>
                                  </p:childTnLst>
                                </p:cTn>
                              </p:par>
                              <p:par>
                                <p:cTn id="112" presetID="22" presetClass="entr" presetSubtype="1"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up)">
                                      <p:cBhvr>
                                        <p:cTn id="114" dur="500"/>
                                        <p:tgtEl>
                                          <p:spTgt spid="48"/>
                                        </p:tgtEl>
                                      </p:cBhvr>
                                    </p:animEffect>
                                  </p:childTnLst>
                                </p:cTn>
                              </p:par>
                            </p:childTnLst>
                          </p:cTn>
                        </p:par>
                        <p:par>
                          <p:cTn id="115" fill="hold">
                            <p:stCondLst>
                              <p:cond delay="1000"/>
                            </p:stCondLst>
                            <p:childTnLst>
                              <p:par>
                                <p:cTn id="116" presetID="10" presetClass="entr" presetSubtype="0" fill="hold" grpId="0" nodeType="afterEffect">
                                  <p:stCondLst>
                                    <p:cond delay="0"/>
                                  </p:stCondLst>
                                  <p:iterate type="lt">
                                    <p:tmPct val="40000"/>
                                  </p:iterate>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childTnLst>
                          </p:cTn>
                        </p:par>
                        <p:par>
                          <p:cTn id="119" fill="hold">
                            <p:stCondLst>
                              <p:cond delay="1700"/>
                            </p:stCondLst>
                            <p:childTnLst>
                              <p:par>
                                <p:cTn id="120" presetID="10" presetClass="entr" presetSubtype="0" fill="hold" grpId="0" nodeType="afterEffect">
                                  <p:stCondLst>
                                    <p:cond delay="0"/>
                                  </p:stCondLst>
                                  <p:iterate type="lt">
                                    <p:tmPct val="40000"/>
                                  </p:iterate>
                                  <p:childTnLst>
                                    <p:set>
                                      <p:cBhvr>
                                        <p:cTn id="121" dur="1" fill="hold">
                                          <p:stCondLst>
                                            <p:cond delay="0"/>
                                          </p:stCondLst>
                                        </p:cTn>
                                        <p:tgtEl>
                                          <p:spTgt spid="49"/>
                                        </p:tgtEl>
                                        <p:attrNameLst>
                                          <p:attrName>style.visibility</p:attrName>
                                        </p:attrNameLst>
                                      </p:cBhvr>
                                      <p:to>
                                        <p:strVal val="visible"/>
                                      </p:to>
                                    </p:set>
                                    <p:animEffect transition="in" filter="fade">
                                      <p:cBhvr>
                                        <p:cTn id="1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P spid="28" grpId="1"/>
      <p:bldP spid="28" grpId="2"/>
      <p:bldP spid="29" grpId="0"/>
      <p:bldP spid="30" grpId="0"/>
      <p:bldP spid="30" grpId="1"/>
      <p:bldP spid="31" grpId="0"/>
      <p:bldP spid="32" grpId="0"/>
      <p:bldP spid="32" grpId="1"/>
      <p:bldP spid="33" grpId="0"/>
      <p:bldP spid="33" grpId="1"/>
      <p:bldP spid="35" grpId="0"/>
      <p:bldP spid="36" grpId="0"/>
      <p:bldP spid="37" grpId="0"/>
      <p:bldP spid="38" grpId="0"/>
      <p:bldP spid="38" grpId="1"/>
      <p:bldP spid="38" grpId="2"/>
      <p:bldP spid="39" grpId="0"/>
      <p:bldP spid="40" grpId="0"/>
      <p:bldP spid="40" grpId="1"/>
      <p:bldP spid="41" grpId="0"/>
      <p:bldP spid="42" grpId="0"/>
      <p:bldP spid="42" grpId="1"/>
      <p:bldP spid="43" grpId="0"/>
      <p:bldP spid="43" grpId="1"/>
      <p:bldP spid="45" grpId="0"/>
      <p:bldP spid="46"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F385B3-994B-954C-2A9B-26CDB379570A}"/>
              </a:ext>
            </a:extLst>
          </p:cNvPr>
          <p:cNvSpPr txBox="1"/>
          <p:nvPr/>
        </p:nvSpPr>
        <p:spPr>
          <a:xfrm>
            <a:off x="420982" y="1189833"/>
            <a:ext cx="1604520" cy="642035"/>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Format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5CE5426C-BA9C-5052-BE77-08FF7432A031}"/>
              </a:ext>
            </a:extLst>
          </p:cNvPr>
          <p:cNvSpPr txBox="1"/>
          <p:nvPr/>
        </p:nvSpPr>
        <p:spPr>
          <a:xfrm>
            <a:off x="5087802" y="1326301"/>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4" name="TextBox 3">
            <a:extLst>
              <a:ext uri="{FF2B5EF4-FFF2-40B4-BE49-F238E27FC236}">
                <a16:creationId xmlns:a16="http://schemas.microsoft.com/office/drawing/2014/main" id="{7A7FF386-1604-75BF-8470-780BC481749D}"/>
              </a:ext>
            </a:extLst>
          </p:cNvPr>
          <p:cNvSpPr txBox="1"/>
          <p:nvPr/>
        </p:nvSpPr>
        <p:spPr>
          <a:xfrm>
            <a:off x="5107979" y="1856452"/>
            <a:ext cx="233666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Target = 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A373A55-657F-8845-2824-5E95DCC321C1}"/>
                  </a:ext>
                </a:extLst>
              </p:cNvPr>
              <p:cNvSpPr txBox="1"/>
              <p:nvPr/>
            </p:nvSpPr>
            <p:spPr>
              <a:xfrm>
                <a:off x="5752800" y="2310140"/>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3 = 2 4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a:solidFill>
                      <a:schemeClr val="bg1"/>
                    </a:solidFill>
                    <a:latin typeface="#9Slide03 Ample" panose="02000000000000000000" pitchFamily="2" charset="0"/>
                  </a:rPr>
                  <a:t> 6     </a:t>
                </a:r>
              </a:p>
            </p:txBody>
          </p:sp>
        </mc:Choice>
        <mc:Fallback xmlns="">
          <p:sp>
            <p:nvSpPr>
              <p:cNvPr id="14" name="TextBox 13">
                <a:extLst>
                  <a:ext uri="{FF2B5EF4-FFF2-40B4-BE49-F238E27FC236}">
                    <a16:creationId xmlns:a16="http://schemas.microsoft.com/office/drawing/2014/main" id="{BA373A55-657F-8845-2824-5E95DCC321C1}"/>
                  </a:ext>
                </a:extLst>
              </p:cNvPr>
              <p:cNvSpPr txBox="1">
                <a:spLocks noRot="1" noChangeAspect="1" noMove="1" noResize="1" noEditPoints="1" noAdjustHandles="1" noChangeArrowheads="1" noChangeShapeType="1" noTextEdit="1"/>
              </p:cNvSpPr>
              <p:nvPr/>
            </p:nvSpPr>
            <p:spPr>
              <a:xfrm>
                <a:off x="5752800" y="2310140"/>
                <a:ext cx="3146399" cy="523220"/>
              </a:xfrm>
              <a:prstGeom prst="rect">
                <a:avLst/>
              </a:prstGeom>
              <a:blipFill>
                <a:blip r:embed="rId2"/>
                <a:stretch>
                  <a:fillRect l="-4070" t="-11628" r="-194" b="-3255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12FF07E3-8FB6-6C79-D7C6-525F30BF1978}"/>
              </a:ext>
            </a:extLst>
          </p:cNvPr>
          <p:cNvSpPr txBox="1"/>
          <p:nvPr/>
        </p:nvSpPr>
        <p:spPr>
          <a:xfrm>
            <a:off x="420982" y="1867070"/>
            <a:ext cx="1465535" cy="966290"/>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N</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Target</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C8151161-F79D-E1D6-C98D-49DB6F6C4B34}"/>
              </a:ext>
            </a:extLst>
          </p:cNvPr>
          <p:cNvSpPr txBox="1"/>
          <p:nvPr/>
        </p:nvSpPr>
        <p:spPr>
          <a:xfrm>
            <a:off x="5752800" y="2754388"/>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
        <p:nvSpPr>
          <p:cNvPr id="27" name="TextBox 26">
            <a:extLst>
              <a:ext uri="{FF2B5EF4-FFF2-40B4-BE49-F238E27FC236}">
                <a16:creationId xmlns:a16="http://schemas.microsoft.com/office/drawing/2014/main" id="{355D375D-4242-A9DC-6AA2-F3961A9F85E4}"/>
              </a:ext>
            </a:extLst>
          </p:cNvPr>
          <p:cNvSpPr txBox="1"/>
          <p:nvPr/>
        </p:nvSpPr>
        <p:spPr>
          <a:xfrm>
            <a:off x="2507010" y="1189833"/>
            <a:ext cx="1604520" cy="642035"/>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Input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28" name="TextBox 27">
            <a:extLst>
              <a:ext uri="{FF2B5EF4-FFF2-40B4-BE49-F238E27FC236}">
                <a16:creationId xmlns:a16="http://schemas.microsoft.com/office/drawing/2014/main" id="{D2676802-9AC6-EF97-8276-C0B32D1750B1}"/>
              </a:ext>
            </a:extLst>
          </p:cNvPr>
          <p:cNvSpPr txBox="1"/>
          <p:nvPr/>
        </p:nvSpPr>
        <p:spPr>
          <a:xfrm>
            <a:off x="2507010" y="1831868"/>
            <a:ext cx="1948920" cy="966290"/>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123</a:t>
            </a:r>
          </a:p>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6</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8F412BCB-666D-2FC0-9DE9-8D054064AAF4}"/>
              </a:ext>
            </a:extLst>
          </p:cNvPr>
          <p:cNvSpPr txBox="1"/>
          <p:nvPr/>
        </p:nvSpPr>
        <p:spPr>
          <a:xfrm>
            <a:off x="2521603" y="2571750"/>
            <a:ext cx="1604520" cy="642035"/>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Output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30" name="TextBox 29">
            <a:extLst>
              <a:ext uri="{FF2B5EF4-FFF2-40B4-BE49-F238E27FC236}">
                <a16:creationId xmlns:a16="http://schemas.microsoft.com/office/drawing/2014/main" id="{AAA5583C-800D-A5EB-0F1F-6BBAFEFE9F23}"/>
              </a:ext>
            </a:extLst>
          </p:cNvPr>
          <p:cNvSpPr txBox="1"/>
          <p:nvPr/>
        </p:nvSpPr>
        <p:spPr>
          <a:xfrm>
            <a:off x="3998902" y="2719739"/>
            <a:ext cx="584250" cy="468526"/>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2</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A3AC281-59B0-4B69-E40A-38F363D4DBC0}"/>
              </a:ext>
            </a:extLst>
          </p:cNvPr>
          <p:cNvSpPr txBox="1"/>
          <p:nvPr/>
        </p:nvSpPr>
        <p:spPr>
          <a:xfrm>
            <a:off x="5752800" y="3198636"/>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Tree>
    <p:extLst>
      <p:ext uri="{BB962C8B-B14F-4D97-AF65-F5344CB8AC3E}">
        <p14:creationId xmlns:p14="http://schemas.microsoft.com/office/powerpoint/2010/main" val="42524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20000"/>
                                  </p:iterate>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500"/>
                            </p:stCondLst>
                            <p:childTnLst>
                              <p:par>
                                <p:cTn id="18" presetID="10" presetClass="entr" presetSubtype="0" fill="hold" grpId="0" nodeType="afterEffect">
                                  <p:stCondLst>
                                    <p:cond delay="0"/>
                                  </p:stCondLst>
                                  <p:iterate type="wd">
                                    <p:tmPct val="20000"/>
                                  </p:iterate>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grpId="0" nodeType="afterEffect">
                                  <p:stCondLst>
                                    <p:cond delay="0"/>
                                  </p:stCondLst>
                                  <p:iterate type="wd">
                                    <p:tmPct val="20000"/>
                                  </p:iterate>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F385B3-994B-954C-2A9B-26CDB379570A}"/>
              </a:ext>
            </a:extLst>
          </p:cNvPr>
          <p:cNvSpPr txBox="1"/>
          <p:nvPr/>
        </p:nvSpPr>
        <p:spPr>
          <a:xfrm>
            <a:off x="353880" y="448816"/>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Abstraction: </a:t>
            </a:r>
          </a:p>
        </p:txBody>
      </p:sp>
      <p:sp>
        <p:nvSpPr>
          <p:cNvPr id="3" name="TextBox 2">
            <a:extLst>
              <a:ext uri="{FF2B5EF4-FFF2-40B4-BE49-F238E27FC236}">
                <a16:creationId xmlns:a16="http://schemas.microsoft.com/office/drawing/2014/main" id="{5CE5426C-BA9C-5052-BE77-08FF7432A031}"/>
              </a:ext>
            </a:extLst>
          </p:cNvPr>
          <p:cNvSpPr txBox="1"/>
          <p:nvPr/>
        </p:nvSpPr>
        <p:spPr>
          <a:xfrm>
            <a:off x="5087802" y="1326301"/>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4" name="TextBox 3">
            <a:extLst>
              <a:ext uri="{FF2B5EF4-FFF2-40B4-BE49-F238E27FC236}">
                <a16:creationId xmlns:a16="http://schemas.microsoft.com/office/drawing/2014/main" id="{7A7FF386-1604-75BF-8470-780BC481749D}"/>
              </a:ext>
            </a:extLst>
          </p:cNvPr>
          <p:cNvSpPr txBox="1"/>
          <p:nvPr/>
        </p:nvSpPr>
        <p:spPr>
          <a:xfrm>
            <a:off x="5107979" y="1856452"/>
            <a:ext cx="233666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Targe = 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A373A55-657F-8845-2824-5E95DCC321C1}"/>
                  </a:ext>
                </a:extLst>
              </p:cNvPr>
              <p:cNvSpPr txBox="1"/>
              <p:nvPr/>
            </p:nvSpPr>
            <p:spPr>
              <a:xfrm>
                <a:off x="5752800" y="2310140"/>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3 = 2 4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a:solidFill>
                      <a:schemeClr val="bg1"/>
                    </a:solidFill>
                    <a:latin typeface="#9Slide03 Ample" panose="02000000000000000000" pitchFamily="2" charset="0"/>
                  </a:rPr>
                  <a:t> 6     </a:t>
                </a:r>
              </a:p>
            </p:txBody>
          </p:sp>
        </mc:Choice>
        <mc:Fallback xmlns="">
          <p:sp>
            <p:nvSpPr>
              <p:cNvPr id="14" name="TextBox 13">
                <a:extLst>
                  <a:ext uri="{FF2B5EF4-FFF2-40B4-BE49-F238E27FC236}">
                    <a16:creationId xmlns:a16="http://schemas.microsoft.com/office/drawing/2014/main" id="{BA373A55-657F-8845-2824-5E95DCC321C1}"/>
                  </a:ext>
                </a:extLst>
              </p:cNvPr>
              <p:cNvSpPr txBox="1">
                <a:spLocks noRot="1" noChangeAspect="1" noMove="1" noResize="1" noEditPoints="1" noAdjustHandles="1" noChangeArrowheads="1" noChangeShapeType="1" noTextEdit="1"/>
              </p:cNvSpPr>
              <p:nvPr/>
            </p:nvSpPr>
            <p:spPr>
              <a:xfrm>
                <a:off x="5752800" y="2310140"/>
                <a:ext cx="3146399" cy="523220"/>
              </a:xfrm>
              <a:prstGeom prst="rect">
                <a:avLst/>
              </a:prstGeom>
              <a:blipFill>
                <a:blip r:embed="rId2"/>
                <a:stretch>
                  <a:fillRect l="-4070" t="-12791" r="-194" b="-3139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12FF07E3-8FB6-6C79-D7C6-525F30BF1978}"/>
              </a:ext>
            </a:extLst>
          </p:cNvPr>
          <p:cNvSpPr txBox="1"/>
          <p:nvPr/>
        </p:nvSpPr>
        <p:spPr>
          <a:xfrm>
            <a:off x="327265" y="1230970"/>
            <a:ext cx="4572000" cy="3228448"/>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Tìm mảng ans chứa tất cả các khả năng có thể xảy ra khi chèn các toán tử hai ngôi như ‘+’, ‘-‘ và/hoặc ‘*’ giữa các chữ số trong chuỗi num sao cho kết quả của các biểu thức đó bằng với giá trị target.</a:t>
            </a:r>
          </a:p>
        </p:txBody>
      </p:sp>
      <p:sp>
        <p:nvSpPr>
          <p:cNvPr id="26" name="TextBox 25">
            <a:extLst>
              <a:ext uri="{FF2B5EF4-FFF2-40B4-BE49-F238E27FC236}">
                <a16:creationId xmlns:a16="http://schemas.microsoft.com/office/drawing/2014/main" id="{C8151161-F79D-E1D6-C98D-49DB6F6C4B34}"/>
              </a:ext>
            </a:extLst>
          </p:cNvPr>
          <p:cNvSpPr txBox="1"/>
          <p:nvPr/>
        </p:nvSpPr>
        <p:spPr>
          <a:xfrm>
            <a:off x="5752800" y="2754388"/>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
        <p:nvSpPr>
          <p:cNvPr id="8" name="TextBox 7">
            <a:extLst>
              <a:ext uri="{FF2B5EF4-FFF2-40B4-BE49-F238E27FC236}">
                <a16:creationId xmlns:a16="http://schemas.microsoft.com/office/drawing/2014/main" id="{1870E98E-DFAC-53DB-9EA1-4E529A9F3811}"/>
              </a:ext>
            </a:extLst>
          </p:cNvPr>
          <p:cNvSpPr txBox="1"/>
          <p:nvPr/>
        </p:nvSpPr>
        <p:spPr>
          <a:xfrm>
            <a:off x="5752800" y="3208076"/>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Tree>
    <p:extLst>
      <p:ext uri="{BB962C8B-B14F-4D97-AF65-F5344CB8AC3E}">
        <p14:creationId xmlns:p14="http://schemas.microsoft.com/office/powerpoint/2010/main" val="171577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2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F385B3-994B-954C-2A9B-26CDB379570A}"/>
              </a:ext>
            </a:extLst>
          </p:cNvPr>
          <p:cNvSpPr txBox="1"/>
          <p:nvPr/>
        </p:nvSpPr>
        <p:spPr>
          <a:xfrm>
            <a:off x="327265" y="192143"/>
            <a:ext cx="4052520" cy="656334"/>
          </a:xfrm>
          <a:prstGeom prst="rect">
            <a:avLst/>
          </a:prstGeom>
          <a:noFill/>
        </p:spPr>
        <p:txBody>
          <a:bodyPr wrap="square" lIns="91440" tIns="45720" rIns="91440" bIns="45720" anchor="t">
            <a:spAutoFit/>
          </a:bodyPr>
          <a:lstStyle/>
          <a:p>
            <a:pPr>
              <a:lnSpc>
                <a:spcPct val="107000"/>
              </a:lnSpc>
              <a:spcAft>
                <a:spcPts val="800"/>
              </a:spcAft>
            </a:pPr>
            <a:r>
              <a:rPr lang="en-US" sz="3600">
                <a:solidFill>
                  <a:schemeClr val="bg1"/>
                </a:solidFill>
                <a:latin typeface="#9Slide03 AllRoundGothic" panose="020B0703020202020104" pitchFamily="34" charset="0"/>
                <a:ea typeface="Arial" panose="020B0604020202020204" pitchFamily="34" charset="0"/>
                <a:cs typeface="Times New Roman"/>
              </a:rPr>
              <a:t>Decomposition</a:t>
            </a:r>
            <a:r>
              <a:rPr lang="en-US" sz="3600">
                <a:solidFill>
                  <a:schemeClr val="bg1"/>
                </a:solidFill>
                <a:effectLst/>
                <a:latin typeface="#9Slide03 AllRoundGothic" panose="020B0703020202020104" pitchFamily="34" charset="0"/>
                <a:ea typeface="Arial" panose="020B0604020202020204" pitchFamily="34" charset="0"/>
                <a:cs typeface="Times New Roman"/>
              </a:rPr>
              <a:t>:</a:t>
            </a:r>
            <a:r>
              <a:rPr lang="en-US" sz="3600">
                <a:solidFill>
                  <a:schemeClr val="bg1"/>
                </a:solidFill>
                <a:latin typeface="#9Slide03 AllRoundGothic" panose="020B0703020202020104" pitchFamily="34" charset="0"/>
                <a:ea typeface="Arial" panose="020B0604020202020204" pitchFamily="34" charset="0"/>
                <a:cs typeface="Times New Roman"/>
              </a:rPr>
              <a:t> </a:t>
            </a:r>
            <a:endPar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12FF07E3-8FB6-6C79-D7C6-525F30BF1978}"/>
              </a:ext>
            </a:extLst>
          </p:cNvPr>
          <p:cNvSpPr txBox="1"/>
          <p:nvPr/>
        </p:nvSpPr>
        <p:spPr>
          <a:xfrm>
            <a:off x="370801" y="991401"/>
            <a:ext cx="4572000" cy="3785652"/>
          </a:xfrm>
          <a:prstGeom prst="rect">
            <a:avLst/>
          </a:prstGeom>
          <a:noFill/>
        </p:spPr>
        <p:txBody>
          <a:bodyPr wrap="square" lIns="91440" tIns="45720" rIns="91440" bIns="45720" anchor="t">
            <a:spAutoFit/>
          </a:bodyPr>
          <a:lstStyle/>
          <a:p>
            <a:pPr algn="just"/>
            <a:r>
              <a:rPr lang="en-US" sz="2400">
                <a:solidFill>
                  <a:schemeClr val="bg1"/>
                </a:solidFill>
                <a:latin typeface="#9Slide03 AllRoundGothic"/>
                <a:ea typeface="Arial" panose="020B0604020202020204" pitchFamily="34" charset="0"/>
              </a:rPr>
              <a:t>-</a:t>
            </a:r>
            <a:r>
              <a:rPr lang="en-US" sz="2400" err="1">
                <a:solidFill>
                  <a:schemeClr val="bg1"/>
                </a:solidFill>
                <a:latin typeface="#9Slide03 AllRoundGothic"/>
                <a:ea typeface="Arial" panose="020B0604020202020204" pitchFamily="34" charset="0"/>
              </a:rPr>
              <a:t>Tách</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chuỗi</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thành</a:t>
            </a:r>
            <a:r>
              <a:rPr lang="en-US" sz="2400">
                <a:solidFill>
                  <a:schemeClr val="bg1"/>
                </a:solidFill>
                <a:latin typeface="#9Slide03 AllRoundGothic"/>
                <a:ea typeface="Arial" panose="020B0604020202020204" pitchFamily="34" charset="0"/>
              </a:rPr>
              <a:t> </a:t>
            </a:r>
            <a:r>
              <a:rPr lang="en-US" sz="2400" err="1">
                <a:solidFill>
                  <a:schemeClr val="bg1"/>
                </a:solidFill>
                <a:effectLst/>
                <a:latin typeface="#9Slide03 AllRoundGothic"/>
                <a:ea typeface="Arial" panose="020B0604020202020204" pitchFamily="34" charset="0"/>
              </a:rPr>
              <a:t>các</a:t>
            </a:r>
            <a:r>
              <a:rPr lang="en-US" sz="2400">
                <a:solidFill>
                  <a:schemeClr val="bg1"/>
                </a:solidFill>
                <a:effectLst/>
                <a:latin typeface="#9Slide03 AllRoundGothic"/>
                <a:ea typeface="Arial" panose="020B0604020202020204" pitchFamily="34" charset="0"/>
              </a:rPr>
              <a:t> </a:t>
            </a:r>
            <a:r>
              <a:rPr lang="en-US" sz="2400" err="1">
                <a:solidFill>
                  <a:schemeClr val="bg1"/>
                </a:solidFill>
                <a:effectLst/>
                <a:latin typeface="#9Slide03 AllRoundGothic"/>
                <a:ea typeface="Arial" panose="020B0604020202020204" pitchFamily="34" charset="0"/>
              </a:rPr>
              <a:t>toán</a:t>
            </a:r>
            <a:r>
              <a:rPr lang="en-US" sz="2400">
                <a:solidFill>
                  <a:schemeClr val="bg1"/>
                </a:solidFill>
                <a:effectLst/>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a:t>
            </a:r>
            <a:endParaRPr lang="vi-VN">
              <a:solidFill>
                <a:schemeClr val="bg1"/>
              </a:solidFill>
              <a:latin typeface="#9Slide03 AllRoundGothic"/>
            </a:endParaRPr>
          </a:p>
          <a:p>
            <a:pPr algn="just"/>
            <a:r>
              <a:rPr lang="en-US" sz="2400">
                <a:solidFill>
                  <a:schemeClr val="bg1"/>
                </a:solidFill>
                <a:latin typeface="#9Slide03 AllRoundGothic"/>
                <a:ea typeface="Arial" panose="020B0604020202020204" pitchFamily="34" charset="0"/>
              </a:rPr>
              <a:t>   + </a:t>
            </a:r>
            <a:r>
              <a:rPr lang="en-US" sz="2400" err="1">
                <a:solidFill>
                  <a:schemeClr val="bg1"/>
                </a:solidFill>
                <a:latin typeface="#9Slide03 AllRoundGothic"/>
                <a:ea typeface="Arial" panose="020B0604020202020204" pitchFamily="34" charset="0"/>
              </a:rPr>
              <a:t>Toán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hợp</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lệ</a:t>
            </a:r>
            <a:r>
              <a:rPr lang="en-US" sz="2400">
                <a:solidFill>
                  <a:schemeClr val="bg1"/>
                </a:solidFill>
                <a:latin typeface="#9Slide03 AllRoundGothic"/>
                <a:ea typeface="Arial" panose="020B0604020202020204" pitchFamily="34" charset="0"/>
              </a:rPr>
              <a:t>. </a:t>
            </a:r>
            <a:endParaRPr lang="en-US">
              <a:solidFill>
                <a:schemeClr val="bg1"/>
              </a:solidFill>
              <a:latin typeface="#9Slide03 AllRoundGothic"/>
            </a:endParaRPr>
          </a:p>
          <a:p>
            <a:pPr algn="just"/>
            <a:r>
              <a:rPr lang="en-US" sz="2400">
                <a:solidFill>
                  <a:schemeClr val="bg1"/>
                </a:solidFill>
                <a:latin typeface="#9Slide03 AllRoundGothic"/>
                <a:ea typeface="Arial" panose="020B0604020202020204" pitchFamily="34" charset="0"/>
              </a:rPr>
              <a:t>   + </a:t>
            </a:r>
            <a:r>
              <a:rPr lang="en-US" sz="2400" err="1">
                <a:solidFill>
                  <a:schemeClr val="bg1"/>
                </a:solidFill>
                <a:latin typeface="#9Slide03 AllRoundGothic"/>
                <a:ea typeface="Arial" panose="020B0604020202020204" pitchFamily="34" charset="0"/>
              </a:rPr>
              <a:t>Toán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không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hợp</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lệ</a:t>
            </a:r>
            <a:r>
              <a:rPr lang="en-US" sz="2400">
                <a:solidFill>
                  <a:schemeClr val="bg1"/>
                </a:solidFill>
                <a:latin typeface="#9Slide03 AllRoundGothic"/>
                <a:ea typeface="Arial" panose="020B0604020202020204" pitchFamily="34" charset="0"/>
              </a:rPr>
              <a:t>. </a:t>
            </a:r>
            <a:endParaRPr lang="en-US">
              <a:solidFill>
                <a:schemeClr val="bg1"/>
              </a:solidFill>
              <a:latin typeface="#9Slide03 AllRoundGothic"/>
            </a:endParaRPr>
          </a:p>
          <a:p>
            <a:pPr algn="just"/>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Thêm</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toán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cần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thêm</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vào</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biểu</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thức</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hiện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tại</a:t>
            </a:r>
            <a:r>
              <a:rPr lang="en-US" sz="2400">
                <a:solidFill>
                  <a:schemeClr val="bg1"/>
                </a:solidFill>
                <a:latin typeface="#9Slide03 AllRoundGothic"/>
                <a:ea typeface="Arial" panose="020B0604020202020204" pitchFamily="34" charset="0"/>
              </a:rPr>
              <a:t>.</a:t>
            </a:r>
            <a:endParaRPr lang="en-US">
              <a:solidFill>
                <a:schemeClr val="bg1"/>
              </a:solidFill>
              <a:latin typeface="#9Slide03 AllRoundGothic"/>
            </a:endParaRPr>
          </a:p>
          <a:p>
            <a:pPr algn="just"/>
            <a:r>
              <a:rPr lang="en-US" sz="2400">
                <a:solidFill>
                  <a:schemeClr val="bg1"/>
                </a:solidFill>
                <a:latin typeface="#9Slide03 AllRoundGothic"/>
                <a:ea typeface="Arial" panose="020B0604020202020204" pitchFamily="34" charset="0"/>
              </a:rPr>
              <a:t>  + </a:t>
            </a:r>
            <a:r>
              <a:rPr lang="en-US" sz="2400" err="1">
                <a:solidFill>
                  <a:schemeClr val="bg1"/>
                </a:solidFill>
                <a:latin typeface="#9Slide03 AllRoundGothic"/>
                <a:ea typeface="Arial" panose="020B0604020202020204" pitchFamily="34" charset="0"/>
              </a:rPr>
              <a:t>Toán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hiện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tại</a:t>
            </a:r>
            <a:r>
              <a:rPr lang="en-US" sz="2400">
                <a:solidFill>
                  <a:schemeClr val="bg1"/>
                </a:solidFill>
                <a:latin typeface="#9Slide03 AllRoundGothic"/>
                <a:ea typeface="Arial" panose="020B0604020202020204" pitchFamily="34" charset="0"/>
              </a:rPr>
              <a:t> ở </a:t>
            </a:r>
            <a:r>
              <a:rPr lang="en-US" sz="2400" err="1">
                <a:solidFill>
                  <a:schemeClr val="bg1"/>
                </a:solidFill>
                <a:latin typeface="#9Slide03 AllRoundGothic"/>
                <a:ea typeface="Arial" panose="020B0604020202020204" pitchFamily="34" charset="0"/>
              </a:rPr>
              <a:t>đầu</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chuỗi</a:t>
            </a:r>
            <a:r>
              <a:rPr lang="en-US" sz="2400">
                <a:solidFill>
                  <a:schemeClr val="bg1"/>
                </a:solidFill>
                <a:latin typeface="#9Slide03 AllRoundGothic"/>
                <a:ea typeface="Arial" panose="020B0604020202020204" pitchFamily="34" charset="0"/>
              </a:rPr>
              <a:t>. </a:t>
            </a:r>
            <a:endParaRPr lang="en-US">
              <a:solidFill>
                <a:schemeClr val="bg1"/>
              </a:solidFill>
              <a:latin typeface="#9Slide03 AllRoundGothic"/>
            </a:endParaRPr>
          </a:p>
          <a:p>
            <a:pPr algn="just"/>
            <a:r>
              <a:rPr lang="en-US" sz="2400">
                <a:solidFill>
                  <a:schemeClr val="bg1"/>
                </a:solidFill>
                <a:latin typeface="#9Slide03 AllRoundGothic"/>
                <a:ea typeface="Arial" panose="020B0604020202020204" pitchFamily="34" charset="0"/>
              </a:rPr>
              <a:t>   + </a:t>
            </a:r>
            <a:r>
              <a:rPr lang="en-US" sz="2400" err="1">
                <a:solidFill>
                  <a:schemeClr val="bg1"/>
                </a:solidFill>
                <a:latin typeface="#9Slide03 AllRoundGothic"/>
                <a:ea typeface="Arial" panose="020B0604020202020204" pitchFamily="34" charset="0"/>
              </a:rPr>
              <a:t>Toán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hạng</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hiện</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tại</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không</a:t>
            </a:r>
            <a:r>
              <a:rPr lang="en-US" sz="2400">
                <a:solidFill>
                  <a:schemeClr val="bg1"/>
                </a:solidFill>
                <a:latin typeface="#9Slide03 AllRoundGothic"/>
                <a:ea typeface="Arial" panose="020B0604020202020204" pitchFamily="34" charset="0"/>
              </a:rPr>
              <a:t> ở </a:t>
            </a:r>
            <a:r>
              <a:rPr lang="en-US" sz="2400" err="1">
                <a:solidFill>
                  <a:schemeClr val="bg1"/>
                </a:solidFill>
                <a:latin typeface="#9Slide03 AllRoundGothic"/>
                <a:ea typeface="Arial" panose="020B0604020202020204" pitchFamily="34" charset="0"/>
              </a:rPr>
              <a:t>đầu</a:t>
            </a:r>
            <a:r>
              <a:rPr lang="en-US" sz="2400">
                <a:solidFill>
                  <a:schemeClr val="bg1"/>
                </a:solidFill>
                <a:latin typeface="#9Slide03 AllRoundGothic"/>
                <a:ea typeface="Arial" panose="020B0604020202020204" pitchFamily="34" charset="0"/>
              </a:rPr>
              <a:t> </a:t>
            </a:r>
            <a:r>
              <a:rPr lang="en-US" sz="2400" err="1">
                <a:solidFill>
                  <a:schemeClr val="bg1"/>
                </a:solidFill>
                <a:latin typeface="#9Slide03 AllRoundGothic"/>
                <a:ea typeface="Arial" panose="020B0604020202020204" pitchFamily="34" charset="0"/>
              </a:rPr>
              <a:t>chuỗi</a:t>
            </a:r>
            <a:r>
              <a:rPr lang="en-US" sz="2400">
                <a:solidFill>
                  <a:schemeClr val="bg1"/>
                </a:solidFill>
                <a:latin typeface="#9Slide03 AllRoundGothic"/>
                <a:ea typeface="Arial" panose="020B0604020202020204" pitchFamily="34" charset="0"/>
              </a:rPr>
              <a:t>. </a:t>
            </a:r>
            <a:endParaRPr lang="en-US">
              <a:solidFill>
                <a:schemeClr val="bg1"/>
              </a:solidFill>
              <a:latin typeface="#9Slide03 AllRoundGothic"/>
            </a:endParaRPr>
          </a:p>
        </p:txBody>
      </p:sp>
      <p:sp>
        <p:nvSpPr>
          <p:cNvPr id="8" name="TextBox 7">
            <a:extLst>
              <a:ext uri="{FF2B5EF4-FFF2-40B4-BE49-F238E27FC236}">
                <a16:creationId xmlns:a16="http://schemas.microsoft.com/office/drawing/2014/main" id="{A5F691AA-1CDA-FD26-A075-514AD6B839D1}"/>
              </a:ext>
            </a:extLst>
          </p:cNvPr>
          <p:cNvSpPr txBox="1"/>
          <p:nvPr/>
        </p:nvSpPr>
        <p:spPr>
          <a:xfrm>
            <a:off x="5087802" y="1326301"/>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9" name="TextBox 8">
            <a:extLst>
              <a:ext uri="{FF2B5EF4-FFF2-40B4-BE49-F238E27FC236}">
                <a16:creationId xmlns:a16="http://schemas.microsoft.com/office/drawing/2014/main" id="{7FCAE69E-A3F0-529B-4A6F-864A75D7ECD2}"/>
              </a:ext>
            </a:extLst>
          </p:cNvPr>
          <p:cNvSpPr txBox="1"/>
          <p:nvPr/>
        </p:nvSpPr>
        <p:spPr>
          <a:xfrm>
            <a:off x="5107979" y="1856452"/>
            <a:ext cx="233666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Targe = 6</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4CEA9A-386E-A66B-CC18-2AA7B4FD9E2F}"/>
                  </a:ext>
                </a:extLst>
              </p:cNvPr>
              <p:cNvSpPr txBox="1"/>
              <p:nvPr/>
            </p:nvSpPr>
            <p:spPr>
              <a:xfrm>
                <a:off x="5752800" y="2310140"/>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3 = 2 4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a:solidFill>
                      <a:schemeClr val="bg1"/>
                    </a:solidFill>
                    <a:latin typeface="#9Slide03 Ample" panose="02000000000000000000" pitchFamily="2" charset="0"/>
                  </a:rPr>
                  <a:t> 6     </a:t>
                </a:r>
              </a:p>
            </p:txBody>
          </p:sp>
        </mc:Choice>
        <mc:Fallback xmlns="">
          <p:sp>
            <p:nvSpPr>
              <p:cNvPr id="10" name="TextBox 9">
                <a:extLst>
                  <a:ext uri="{FF2B5EF4-FFF2-40B4-BE49-F238E27FC236}">
                    <a16:creationId xmlns:a16="http://schemas.microsoft.com/office/drawing/2014/main" id="{CA4CEA9A-386E-A66B-CC18-2AA7B4FD9E2F}"/>
                  </a:ext>
                </a:extLst>
              </p:cNvPr>
              <p:cNvSpPr txBox="1">
                <a:spLocks noRot="1" noChangeAspect="1" noMove="1" noResize="1" noEditPoints="1" noAdjustHandles="1" noChangeArrowheads="1" noChangeShapeType="1" noTextEdit="1"/>
              </p:cNvSpPr>
              <p:nvPr/>
            </p:nvSpPr>
            <p:spPr>
              <a:xfrm>
                <a:off x="5752800" y="2310140"/>
                <a:ext cx="3146399" cy="523220"/>
              </a:xfrm>
              <a:prstGeom prst="rect">
                <a:avLst/>
              </a:prstGeom>
              <a:blipFill>
                <a:blip r:embed="rId2"/>
                <a:stretch>
                  <a:fillRect l="-4070" t="-12791" r="-194" b="-313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9E23725-0C1A-7390-3C4F-547D1D6F2F72}"/>
              </a:ext>
            </a:extLst>
          </p:cNvPr>
          <p:cNvSpPr txBox="1"/>
          <p:nvPr/>
        </p:nvSpPr>
        <p:spPr>
          <a:xfrm>
            <a:off x="5752800" y="2754388"/>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
        <p:nvSpPr>
          <p:cNvPr id="13" name="TextBox 12">
            <a:extLst>
              <a:ext uri="{FF2B5EF4-FFF2-40B4-BE49-F238E27FC236}">
                <a16:creationId xmlns:a16="http://schemas.microsoft.com/office/drawing/2014/main" id="{3B769097-3042-819B-E4BC-7450E13C7BBC}"/>
              </a:ext>
            </a:extLst>
          </p:cNvPr>
          <p:cNvSpPr txBox="1"/>
          <p:nvPr/>
        </p:nvSpPr>
        <p:spPr>
          <a:xfrm>
            <a:off x="5752799" y="3208076"/>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Tree>
    <p:extLst>
      <p:ext uri="{BB962C8B-B14F-4D97-AF65-F5344CB8AC3E}">
        <p14:creationId xmlns:p14="http://schemas.microsoft.com/office/powerpoint/2010/main" val="145630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2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F385B3-994B-954C-2A9B-26CDB379570A}"/>
              </a:ext>
            </a:extLst>
          </p:cNvPr>
          <p:cNvSpPr txBox="1"/>
          <p:nvPr/>
        </p:nvSpPr>
        <p:spPr>
          <a:xfrm>
            <a:off x="350125" y="271658"/>
            <a:ext cx="4052520" cy="642035"/>
          </a:xfrm>
          <a:prstGeom prst="rect">
            <a:avLst/>
          </a:prstGeom>
          <a:noFill/>
        </p:spPr>
        <p:txBody>
          <a:bodyPr wrap="square" lIns="91440" tIns="45720" rIns="91440" bIns="45720" anchor="t">
            <a:spAutoFit/>
          </a:bodyPr>
          <a:lstStyle/>
          <a:p>
            <a:pPr>
              <a:lnSpc>
                <a:spcPct val="107000"/>
              </a:lnSpc>
              <a:spcAft>
                <a:spcPts val="800"/>
              </a:spcAft>
            </a:pPr>
            <a:r>
              <a:rPr lang="en-US" sz="3600">
                <a:solidFill>
                  <a:schemeClr val="bg1"/>
                </a:solidFill>
                <a:latin typeface="#9Slide03 AllRoundGothic" panose="020B0703020202020104" pitchFamily="34" charset="0"/>
                <a:ea typeface="Arial" panose="020B0604020202020204" pitchFamily="34" charset="0"/>
                <a:cs typeface="Times New Roman"/>
              </a:rPr>
              <a:t>Decomposition</a:t>
            </a:r>
            <a:r>
              <a:rPr lang="en-US" sz="3600">
                <a:solidFill>
                  <a:schemeClr val="bg1"/>
                </a:solidFill>
                <a:effectLst/>
                <a:latin typeface="#9Slide03 AllRoundGothic" panose="020B0703020202020104" pitchFamily="34" charset="0"/>
                <a:ea typeface="Arial" panose="020B0604020202020204" pitchFamily="34" charset="0"/>
                <a:cs typeface="Times New Roman"/>
              </a:rPr>
              <a:t>:</a:t>
            </a:r>
            <a:r>
              <a:rPr lang="en-US" sz="3600">
                <a:solidFill>
                  <a:schemeClr val="bg1"/>
                </a:solidFill>
                <a:latin typeface="#9Slide03 AllRoundGothic" panose="020B0703020202020104" pitchFamily="34" charset="0"/>
                <a:ea typeface="Arial" panose="020B0604020202020204" pitchFamily="34" charset="0"/>
                <a:cs typeface="Times New Roman"/>
              </a:rPr>
              <a:t> </a:t>
            </a:r>
            <a:endPar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12FF07E3-8FB6-6C79-D7C6-525F30BF1978}"/>
              </a:ext>
            </a:extLst>
          </p:cNvPr>
          <p:cNvSpPr txBox="1"/>
          <p:nvPr/>
        </p:nvSpPr>
        <p:spPr>
          <a:xfrm>
            <a:off x="350125" y="925036"/>
            <a:ext cx="5453990" cy="3785652"/>
          </a:xfrm>
          <a:prstGeom prst="rect">
            <a:avLst/>
          </a:prstGeom>
          <a:noFill/>
        </p:spPr>
        <p:txBody>
          <a:bodyPr wrap="square" lIns="91440" tIns="45720" rIns="91440" bIns="45720" anchor="t">
            <a:spAutoFit/>
          </a:bodyPr>
          <a:lstStyle/>
          <a:p>
            <a:pPr algn="just"/>
            <a:r>
              <a:rPr lang="en-US" sz="2400">
                <a:solidFill>
                  <a:schemeClr val="bg1"/>
                </a:solidFill>
                <a:latin typeface="#9Slide03 AllRoundGothic" panose="020B0703020202020104" pitchFamily="34" charset="0"/>
                <a:ea typeface="Arial" panose="020B0604020202020204" pitchFamily="34" charset="0"/>
              </a:rPr>
              <a:t>- Thêm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tử</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cần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thêm</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vào</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biểu</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thức</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hiện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tại</a:t>
            </a:r>
            <a:endParaRPr lang="en-US" sz="2400" err="1">
              <a:solidFill>
                <a:schemeClr val="bg1"/>
              </a:solidFill>
              <a:latin typeface="#9Slide03 AllRoundGothic" panose="020B0703020202020104" pitchFamily="34" charset="0"/>
            </a:endParaRPr>
          </a:p>
          <a:p>
            <a:pPr algn="just"/>
            <a:r>
              <a:rPr lang="en-US" sz="2400">
                <a:solidFill>
                  <a:schemeClr val="bg1"/>
                </a:solidFill>
                <a:latin typeface="#9Slide03 AllRoundGothic" panose="020B0703020202020104" pitchFamily="34" charset="0"/>
                <a:ea typeface="Arial" panose="020B0604020202020204" pitchFamily="34" charset="0"/>
              </a:rPr>
              <a:t>    +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tử</a:t>
            </a:r>
            <a:r>
              <a:rPr lang="en-US" sz="2400">
                <a:solidFill>
                  <a:schemeClr val="bg1"/>
                </a:solidFill>
                <a:latin typeface="#9Slide03 AllRoundGothic" panose="020B0703020202020104" pitchFamily="34" charset="0"/>
                <a:ea typeface="Arial" panose="020B0604020202020204" pitchFamily="34" charset="0"/>
              </a:rPr>
              <a:t> ‘+’ </a:t>
            </a:r>
          </a:p>
          <a:p>
            <a:pPr algn="just"/>
            <a:r>
              <a:rPr lang="en-US" sz="2400">
                <a:solidFill>
                  <a:schemeClr val="bg1"/>
                </a:solidFill>
                <a:latin typeface="#9Slide03 AllRoundGothic" panose="020B0703020202020104" pitchFamily="34" charset="0"/>
                <a:ea typeface="Arial" panose="020B0604020202020204" pitchFamily="34" charset="0"/>
              </a:rPr>
              <a:t>    +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tử</a:t>
            </a:r>
            <a:r>
              <a:rPr lang="en-US" sz="2400">
                <a:solidFill>
                  <a:schemeClr val="bg1"/>
                </a:solidFill>
                <a:latin typeface="#9Slide03 AllRoundGothic" panose="020B0703020202020104" pitchFamily="34" charset="0"/>
                <a:ea typeface="Arial" panose="020B0604020202020204" pitchFamily="34" charset="0"/>
              </a:rPr>
              <a:t> ‘-‘ </a:t>
            </a:r>
            <a:endParaRPr lang="en-US" sz="2400">
              <a:solidFill>
                <a:schemeClr val="bg1"/>
              </a:solidFill>
              <a:latin typeface="#9Slide03 AllRoundGothic" panose="020B0703020202020104" pitchFamily="34" charset="0"/>
            </a:endParaRPr>
          </a:p>
          <a:p>
            <a:pPr algn="just"/>
            <a:r>
              <a:rPr lang="en-US" sz="2400">
                <a:solidFill>
                  <a:schemeClr val="bg1"/>
                </a:solidFill>
                <a:latin typeface="#9Slide03 AllRoundGothic" panose="020B0703020202020104" pitchFamily="34" charset="0"/>
                <a:ea typeface="Arial" panose="020B0604020202020204" pitchFamily="34" charset="0"/>
              </a:rPr>
              <a:t>    +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tử</a:t>
            </a:r>
            <a:r>
              <a:rPr lang="en-US" sz="2400">
                <a:solidFill>
                  <a:schemeClr val="bg1"/>
                </a:solidFill>
                <a:latin typeface="#9Slide03 AllRoundGothic" panose="020B0703020202020104" pitchFamily="34" charset="0"/>
                <a:ea typeface="Arial" panose="020B0604020202020204" pitchFamily="34" charset="0"/>
              </a:rPr>
              <a:t> ‘*’ </a:t>
            </a:r>
          </a:p>
          <a:p>
            <a:pPr algn="just"/>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Tính</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giá</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trị</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của</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biểu</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thức</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sau</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mỗi</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lần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thêm</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tử</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và</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hạng</a:t>
            </a:r>
            <a:r>
              <a:rPr lang="en-US" sz="2400">
                <a:solidFill>
                  <a:schemeClr val="bg1"/>
                </a:solidFill>
                <a:latin typeface="#9Slide03 AllRoundGothic" panose="020B0703020202020104" pitchFamily="34" charset="0"/>
                <a:ea typeface="Arial" panose="020B0604020202020204" pitchFamily="34" charset="0"/>
              </a:rPr>
              <a:t>.</a:t>
            </a:r>
          </a:p>
          <a:p>
            <a:pPr algn="just"/>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Kiểm</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tra</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xem</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biểu</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thức</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sau</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khi</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thêm</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đầy</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đủ</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các</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toán</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hạng</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có</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bằng</a:t>
            </a:r>
            <a:r>
              <a:rPr lang="en-US" sz="2400">
                <a:solidFill>
                  <a:schemeClr val="bg1"/>
                </a:solidFill>
                <a:latin typeface="#9Slide03 AllRoundGothic" panose="020B0703020202020104" pitchFamily="34" charset="0"/>
                <a:ea typeface="Arial" panose="020B0604020202020204" pitchFamily="34" charset="0"/>
              </a:rPr>
              <a:t> </a:t>
            </a:r>
            <a:r>
              <a:rPr lang="en-US" sz="2400" err="1">
                <a:solidFill>
                  <a:schemeClr val="bg1"/>
                </a:solidFill>
                <a:latin typeface="#9Slide03 AllRoundGothic" panose="020B0703020202020104" pitchFamily="34" charset="0"/>
                <a:ea typeface="Arial" panose="020B0604020202020204" pitchFamily="34" charset="0"/>
              </a:rPr>
              <a:t>với</a:t>
            </a:r>
            <a:r>
              <a:rPr lang="en-US" sz="2400">
                <a:solidFill>
                  <a:schemeClr val="bg1"/>
                </a:solidFill>
                <a:latin typeface="#9Slide03 AllRoundGothic" panose="020B0703020202020104" pitchFamily="34" charset="0"/>
                <a:ea typeface="Arial" panose="020B0604020202020204" pitchFamily="34" charset="0"/>
              </a:rPr>
              <a:t> target hay </a:t>
            </a:r>
            <a:r>
              <a:rPr lang="en-US" sz="2400" err="1">
                <a:solidFill>
                  <a:schemeClr val="bg1"/>
                </a:solidFill>
                <a:latin typeface="#9Slide03 AllRoundGothic" panose="020B0703020202020104" pitchFamily="34" charset="0"/>
                <a:ea typeface="Arial" panose="020B0604020202020204" pitchFamily="34" charset="0"/>
              </a:rPr>
              <a:t>không</a:t>
            </a:r>
            <a:r>
              <a:rPr lang="en-US" sz="2400">
                <a:solidFill>
                  <a:schemeClr val="bg1"/>
                </a:solidFill>
                <a:latin typeface="#9Slide03 AllRoundGothic" panose="020B0703020202020104" pitchFamily="34" charset="0"/>
                <a:ea typeface="Arial" panose="020B0604020202020204" pitchFamily="34" charset="0"/>
              </a:rPr>
              <a:t>.</a:t>
            </a:r>
            <a:endParaRPr lang="en-US" sz="2400">
              <a:solidFill>
                <a:schemeClr val="bg1"/>
              </a:solidFill>
              <a:latin typeface="#9Slide03 AllRoundGothic" panose="020B0703020202020104" pitchFamily="34" charset="0"/>
            </a:endParaRPr>
          </a:p>
        </p:txBody>
      </p:sp>
      <p:sp>
        <p:nvSpPr>
          <p:cNvPr id="8" name="TextBox 7">
            <a:extLst>
              <a:ext uri="{FF2B5EF4-FFF2-40B4-BE49-F238E27FC236}">
                <a16:creationId xmlns:a16="http://schemas.microsoft.com/office/drawing/2014/main" id="{90E3B941-CC86-5471-55AF-3E19DDCCAA8F}"/>
              </a:ext>
            </a:extLst>
          </p:cNvPr>
          <p:cNvSpPr txBox="1"/>
          <p:nvPr/>
        </p:nvSpPr>
        <p:spPr>
          <a:xfrm>
            <a:off x="5916961" y="1310803"/>
            <a:ext cx="214099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N = 1 2 3      </a:t>
            </a:r>
          </a:p>
        </p:txBody>
      </p:sp>
      <p:sp>
        <p:nvSpPr>
          <p:cNvPr id="9" name="TextBox 8">
            <a:extLst>
              <a:ext uri="{FF2B5EF4-FFF2-40B4-BE49-F238E27FC236}">
                <a16:creationId xmlns:a16="http://schemas.microsoft.com/office/drawing/2014/main" id="{7F0F415D-58F2-9FBA-7A2E-85900F4B0CD1}"/>
              </a:ext>
            </a:extLst>
          </p:cNvPr>
          <p:cNvSpPr txBox="1"/>
          <p:nvPr/>
        </p:nvSpPr>
        <p:spPr>
          <a:xfrm>
            <a:off x="5937138" y="1840954"/>
            <a:ext cx="2336668"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Targe = 6</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236E59-5609-85CB-8DC0-26075CDAF1BF}"/>
                  </a:ext>
                </a:extLst>
              </p:cNvPr>
              <p:cNvSpPr txBox="1"/>
              <p:nvPr/>
            </p:nvSpPr>
            <p:spPr>
              <a:xfrm>
                <a:off x="6581959" y="2294642"/>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3 = 2 4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a:solidFill>
                      <a:schemeClr val="bg1"/>
                    </a:solidFill>
                    <a:latin typeface="#9Slide03 Ample" panose="02000000000000000000" pitchFamily="2" charset="0"/>
                  </a:rPr>
                  <a:t> 6     </a:t>
                </a:r>
              </a:p>
            </p:txBody>
          </p:sp>
        </mc:Choice>
        <mc:Fallback xmlns="">
          <p:sp>
            <p:nvSpPr>
              <p:cNvPr id="10" name="TextBox 9">
                <a:extLst>
                  <a:ext uri="{FF2B5EF4-FFF2-40B4-BE49-F238E27FC236}">
                    <a16:creationId xmlns:a16="http://schemas.microsoft.com/office/drawing/2014/main" id="{65236E59-5609-85CB-8DC0-26075CDAF1BF}"/>
                  </a:ext>
                </a:extLst>
              </p:cNvPr>
              <p:cNvSpPr txBox="1">
                <a:spLocks noRot="1" noChangeAspect="1" noMove="1" noResize="1" noEditPoints="1" noAdjustHandles="1" noChangeArrowheads="1" noChangeShapeType="1" noTextEdit="1"/>
              </p:cNvSpPr>
              <p:nvPr/>
            </p:nvSpPr>
            <p:spPr>
              <a:xfrm>
                <a:off x="6581959" y="2294642"/>
                <a:ext cx="3146399" cy="523220"/>
              </a:xfrm>
              <a:prstGeom prst="rect">
                <a:avLst/>
              </a:prstGeom>
              <a:blipFill>
                <a:blip r:embed="rId2"/>
                <a:stretch>
                  <a:fillRect l="-4070" t="-11628" r="-194" b="-313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59E17B9-7BD3-9068-C702-7D57C65A8E20}"/>
              </a:ext>
            </a:extLst>
          </p:cNvPr>
          <p:cNvSpPr txBox="1"/>
          <p:nvPr/>
        </p:nvSpPr>
        <p:spPr>
          <a:xfrm>
            <a:off x="6581959" y="2738890"/>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
        <p:nvSpPr>
          <p:cNvPr id="13" name="TextBox 12">
            <a:extLst>
              <a:ext uri="{FF2B5EF4-FFF2-40B4-BE49-F238E27FC236}">
                <a16:creationId xmlns:a16="http://schemas.microsoft.com/office/drawing/2014/main" id="{62DA3B85-2A12-B236-BFAE-E1CC9FEE11C5}"/>
              </a:ext>
            </a:extLst>
          </p:cNvPr>
          <p:cNvSpPr txBox="1"/>
          <p:nvPr/>
        </p:nvSpPr>
        <p:spPr>
          <a:xfrm>
            <a:off x="6581958" y="3262110"/>
            <a:ext cx="3146399" cy="523220"/>
          </a:xfrm>
          <a:prstGeom prst="rect">
            <a:avLst/>
          </a:prstGeom>
          <a:noFill/>
        </p:spPr>
        <p:txBody>
          <a:bodyPr wrap="square" rtlCol="0">
            <a:spAutoFit/>
          </a:bodyPr>
          <a:lstStyle/>
          <a:p>
            <a:r>
              <a:rPr lang="en-US" sz="2800">
                <a:solidFill>
                  <a:schemeClr val="bg1"/>
                </a:solidFill>
                <a:latin typeface="#9Slide03 Ample" panose="02000000000000000000" pitchFamily="2" charset="0"/>
              </a:rPr>
              <a:t>1 * 2 * 3 = 6 = 6     </a:t>
            </a:r>
          </a:p>
        </p:txBody>
      </p:sp>
    </p:spTree>
    <p:extLst>
      <p:ext uri="{BB962C8B-B14F-4D97-AF65-F5344CB8AC3E}">
        <p14:creationId xmlns:p14="http://schemas.microsoft.com/office/powerpoint/2010/main" val="11841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2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81BDA82-E49F-4226-25CD-4F3FC49950F6}"/>
              </a:ext>
            </a:extLst>
          </p:cNvPr>
          <p:cNvSpPr txBox="1">
            <a:spLocks/>
          </p:cNvSpPr>
          <p:nvPr/>
        </p:nvSpPr>
        <p:spPr>
          <a:xfrm flipH="1">
            <a:off x="227904" y="66567"/>
            <a:ext cx="2313695" cy="463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200"/>
              <a:buFont typeface="Zilla Slab Light"/>
              <a:buChar char="●"/>
              <a:defRPr sz="1400" b="0" i="0" u="none" strike="noStrike" cap="none">
                <a:solidFill>
                  <a:schemeClr val="lt1"/>
                </a:solidFill>
                <a:latin typeface="Zilla Slab Light"/>
                <a:ea typeface="Zilla Slab Light"/>
                <a:cs typeface="Zilla Slab Light"/>
                <a:sym typeface="Zilla Slab Light"/>
              </a:defRPr>
            </a:lvl1pPr>
            <a:lvl2pPr marL="914400" marR="0" lvl="1"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2pPr>
            <a:lvl3pPr marL="1371600" marR="0" lvl="2"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3pPr>
            <a:lvl4pPr marL="1828800" marR="0" lvl="3"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4pPr>
            <a:lvl5pPr marL="2286000" marR="0" lvl="4"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5pPr>
            <a:lvl6pPr marL="2743200" marR="0" lvl="5"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6pPr>
            <a:lvl7pPr marL="3200400" marR="0" lvl="6"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7pPr>
            <a:lvl8pPr marL="3657600" marR="0" lvl="7"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8pPr>
            <a:lvl9pPr marL="4114800" marR="0" lvl="8" indent="-317500" algn="ctr" rtl="0">
              <a:lnSpc>
                <a:spcPct val="100000"/>
              </a:lnSpc>
              <a:spcBef>
                <a:spcPts val="0"/>
              </a:spcBef>
              <a:spcAft>
                <a:spcPts val="0"/>
              </a:spcAft>
              <a:buClr>
                <a:srgbClr val="434343"/>
              </a:buClr>
              <a:buSzPts val="1200"/>
              <a:buFont typeface="Zilla Slab Light"/>
              <a:buChar char="■"/>
              <a:defRPr sz="1200" b="0" i="0" u="none" strike="noStrike" cap="none">
                <a:solidFill>
                  <a:srgbClr val="434343"/>
                </a:solidFill>
                <a:latin typeface="Zilla Slab Light"/>
                <a:ea typeface="Zilla Slab Light"/>
                <a:cs typeface="Zilla Slab Light"/>
                <a:sym typeface="Zilla Slab Light"/>
              </a:defRPr>
            </a:lvl9pPr>
          </a:lstStyle>
          <a:p>
            <a:pPr marL="139700" indent="0">
              <a:buNone/>
            </a:pPr>
            <a:r>
              <a:rPr lang="en-US" sz="2800">
                <a:latin typeface="#9Slide03 Arima Madurai Medium" panose="00000600000000000000" pitchFamily="2" charset="0"/>
                <a:cs typeface="#9Slide03 Arima Madurai Medium" panose="00000600000000000000" pitchFamily="2" charset="0"/>
              </a:rPr>
              <a:t>Bài tập 3:</a:t>
            </a:r>
          </a:p>
        </p:txBody>
      </p:sp>
      <p:sp>
        <p:nvSpPr>
          <p:cNvPr id="5" name="TextBox 4">
            <a:extLst>
              <a:ext uri="{FF2B5EF4-FFF2-40B4-BE49-F238E27FC236}">
                <a16:creationId xmlns:a16="http://schemas.microsoft.com/office/drawing/2014/main" id="{19BE93BA-7100-D77E-ECE6-FA760F0D3681}"/>
              </a:ext>
            </a:extLst>
          </p:cNvPr>
          <p:cNvSpPr txBox="1"/>
          <p:nvPr/>
        </p:nvSpPr>
        <p:spPr>
          <a:xfrm>
            <a:off x="105257" y="505869"/>
            <a:ext cx="4549835" cy="4553619"/>
          </a:xfrm>
          <a:prstGeom prst="rect">
            <a:avLst/>
          </a:prstGeom>
          <a:noFill/>
        </p:spPr>
        <p:txBody>
          <a:bodyPr wrap="square">
            <a:spAutoFit/>
          </a:bodyPr>
          <a:lstStyle/>
          <a:p>
            <a:pPr>
              <a:lnSpc>
                <a:spcPct val="107000"/>
              </a:lnSpc>
              <a:spcAft>
                <a:spcPts val="800"/>
              </a:spcAft>
            </a:pPr>
            <a:r>
              <a:rPr lang="vi-VN"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Phú ông dự tính đặt S(1 &lt;= S &lt;= 200) bàn tiệc tương ứng với K (1 &lt;= K &lt;= 20) mâm cỗ cho ngày tiến hành hôn lễ. Gia đình có N (1 &lt;= N &lt;= 20) thành viên, mỗi thành viên lại đưa ra một ý kiến khác nhau về số bàn tiệc cho mỗi loại mâm cỗ. Vì có quá nhiều ý kiến từ các thành viên trong gia đình và T</a:t>
            </a:r>
            <a:r>
              <a:rPr lang="en-US"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ống </a:t>
            </a:r>
            <a:r>
              <a:rPr lang="vi-VN"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L</a:t>
            </a:r>
            <a:r>
              <a:rPr lang="en-US"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ật</a:t>
            </a:r>
            <a:r>
              <a:rPr lang="vi-VN"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 là người thông minh nhất nên anh là người phải đưa ra quyết định cho chuyện này. Sao cho tổng số bàn tiệc phải bằng với số bàn tiệc dự tính ban đầu, bàn tiệc của mỗi mâm không được bé hơn số bàn tiệc của mâm trước đó trước đó, số bàn tiệc mỗi mâm phải bằng với số bàn tiệc được đưa ra bởi 1 thành viên nào đó trong gia đình</a:t>
            </a:r>
            <a:r>
              <a:rPr lang="en-US" sz="17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a:t>
            </a:r>
            <a:endParaRPr lang="en-US" sz="17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06C4063-4660-24E8-0F8E-EABDBE002D6C}"/>
              </a:ext>
            </a:extLst>
          </p:cNvPr>
          <p:cNvSpPr txBox="1"/>
          <p:nvPr/>
        </p:nvSpPr>
        <p:spPr>
          <a:xfrm>
            <a:off x="4771017" y="161654"/>
            <a:ext cx="635110"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S = 10</a:t>
            </a:r>
          </a:p>
        </p:txBody>
      </p:sp>
      <p:sp>
        <p:nvSpPr>
          <p:cNvPr id="39" name="TextBox 38">
            <a:extLst>
              <a:ext uri="{FF2B5EF4-FFF2-40B4-BE49-F238E27FC236}">
                <a16:creationId xmlns:a16="http://schemas.microsoft.com/office/drawing/2014/main" id="{E3454C86-97F8-5FB9-3C62-A3DB5721B451}"/>
              </a:ext>
            </a:extLst>
          </p:cNvPr>
          <p:cNvSpPr txBox="1"/>
          <p:nvPr/>
        </p:nvSpPr>
        <p:spPr>
          <a:xfrm>
            <a:off x="4771017" y="527428"/>
            <a:ext cx="567784"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K = 3</a:t>
            </a:r>
          </a:p>
        </p:txBody>
      </p:sp>
      <p:sp>
        <p:nvSpPr>
          <p:cNvPr id="40" name="TextBox 39">
            <a:extLst>
              <a:ext uri="{FF2B5EF4-FFF2-40B4-BE49-F238E27FC236}">
                <a16:creationId xmlns:a16="http://schemas.microsoft.com/office/drawing/2014/main" id="{8AB13719-3BD2-36AE-553C-F66E25A1E504}"/>
              </a:ext>
            </a:extLst>
          </p:cNvPr>
          <p:cNvSpPr txBox="1"/>
          <p:nvPr/>
        </p:nvSpPr>
        <p:spPr>
          <a:xfrm>
            <a:off x="4748836" y="1467889"/>
            <a:ext cx="59343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N = 2</a:t>
            </a:r>
          </a:p>
        </p:txBody>
      </p:sp>
      <p:sp>
        <p:nvSpPr>
          <p:cNvPr id="41" name="TextBox 40">
            <a:extLst>
              <a:ext uri="{FF2B5EF4-FFF2-40B4-BE49-F238E27FC236}">
                <a16:creationId xmlns:a16="http://schemas.microsoft.com/office/drawing/2014/main" id="{D8E361F2-D50E-6A28-61F9-9842DDCBA101}"/>
              </a:ext>
            </a:extLst>
          </p:cNvPr>
          <p:cNvSpPr txBox="1"/>
          <p:nvPr/>
        </p:nvSpPr>
        <p:spPr>
          <a:xfrm>
            <a:off x="5390097" y="170410"/>
            <a:ext cx="1747594"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Tổng số bàn cần đặt</a:t>
            </a:r>
          </a:p>
        </p:txBody>
      </p:sp>
      <p:sp>
        <p:nvSpPr>
          <p:cNvPr id="42" name="TextBox 41">
            <a:extLst>
              <a:ext uri="{FF2B5EF4-FFF2-40B4-BE49-F238E27FC236}">
                <a16:creationId xmlns:a16="http://schemas.microsoft.com/office/drawing/2014/main" id="{FC45A306-E4D6-461D-32B2-37367C9C80B6}"/>
              </a:ext>
            </a:extLst>
          </p:cNvPr>
          <p:cNvSpPr txBox="1"/>
          <p:nvPr/>
        </p:nvSpPr>
        <p:spPr>
          <a:xfrm>
            <a:off x="5372606" y="1476560"/>
            <a:ext cx="1896286" cy="307777"/>
          </a:xfrm>
          <a:prstGeom prst="rect">
            <a:avLst/>
          </a:prstGeom>
          <a:noFill/>
        </p:spPr>
        <p:txBody>
          <a:bodyPr wrap="square" rtlCol="0">
            <a:spAutoFit/>
          </a:bodyPr>
          <a:lstStyle/>
          <a:p>
            <a:r>
              <a:rPr lang="en-US" sz="1400">
                <a:solidFill>
                  <a:schemeClr val="bg1"/>
                </a:solidFill>
                <a:latin typeface="#9Slide03 Ample" panose="02000000000000000000" pitchFamily="2" charset="0"/>
              </a:rPr>
              <a:t>Số người đưa ra ý kiến</a:t>
            </a:r>
          </a:p>
        </p:txBody>
      </p:sp>
      <p:sp>
        <p:nvSpPr>
          <p:cNvPr id="43" name="TextBox 42">
            <a:extLst>
              <a:ext uri="{FF2B5EF4-FFF2-40B4-BE49-F238E27FC236}">
                <a16:creationId xmlns:a16="http://schemas.microsoft.com/office/drawing/2014/main" id="{3C7AD351-2E74-8D67-3242-8A34EFD60D44}"/>
              </a:ext>
            </a:extLst>
          </p:cNvPr>
          <p:cNvSpPr txBox="1"/>
          <p:nvPr/>
        </p:nvSpPr>
        <p:spPr>
          <a:xfrm>
            <a:off x="5389438" y="543074"/>
            <a:ext cx="1412648" cy="307777"/>
          </a:xfrm>
          <a:prstGeom prst="rect">
            <a:avLst/>
          </a:prstGeom>
          <a:noFill/>
        </p:spPr>
        <p:txBody>
          <a:bodyPr wrap="square" rtlCol="0">
            <a:spAutoFit/>
          </a:bodyPr>
          <a:lstStyle/>
          <a:p>
            <a:r>
              <a:rPr lang="en-US" sz="1400">
                <a:solidFill>
                  <a:schemeClr val="bg1"/>
                </a:solidFill>
                <a:latin typeface="#9Slide03 Ample" panose="02000000000000000000" pitchFamily="2" charset="0"/>
              </a:rPr>
              <a:t>Số loại mâm cỗ</a:t>
            </a:r>
          </a:p>
        </p:txBody>
      </p:sp>
      <p:graphicFrame>
        <p:nvGraphicFramePr>
          <p:cNvPr id="44" name="Table 8">
            <a:extLst>
              <a:ext uri="{FF2B5EF4-FFF2-40B4-BE49-F238E27FC236}">
                <a16:creationId xmlns:a16="http://schemas.microsoft.com/office/drawing/2014/main" id="{0A46C839-8049-83DE-3C24-010CE21AC2C3}"/>
              </a:ext>
            </a:extLst>
          </p:cNvPr>
          <p:cNvGraphicFramePr>
            <a:graphicFrameLocks noGrp="1"/>
          </p:cNvGraphicFramePr>
          <p:nvPr>
            <p:extLst>
              <p:ext uri="{D42A27DB-BD31-4B8C-83A1-F6EECF244321}">
                <p14:modId xmlns:p14="http://schemas.microsoft.com/office/powerpoint/2010/main" val="3566258463"/>
              </p:ext>
            </p:extLst>
          </p:nvPr>
        </p:nvGraphicFramePr>
        <p:xfrm>
          <a:off x="4680849" y="2141324"/>
          <a:ext cx="4448795" cy="1554480"/>
        </p:xfrm>
        <a:graphic>
          <a:graphicData uri="http://schemas.openxmlformats.org/drawingml/2006/table">
            <a:tbl>
              <a:tblPr firstRow="1" bandRow="1">
                <a:tableStyleId>{5C22544A-7EE6-4342-B048-85BDC9FD1C3A}</a:tableStyleId>
              </a:tblPr>
              <a:tblGrid>
                <a:gridCol w="882635">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sp>
        <p:nvSpPr>
          <p:cNvPr id="45" name="TextBox 44">
            <a:extLst>
              <a:ext uri="{FF2B5EF4-FFF2-40B4-BE49-F238E27FC236}">
                <a16:creationId xmlns:a16="http://schemas.microsoft.com/office/drawing/2014/main" id="{A1103A9D-C7A2-D2C5-AD47-3E0800D7172B}"/>
              </a:ext>
            </a:extLst>
          </p:cNvPr>
          <p:cNvSpPr txBox="1"/>
          <p:nvPr/>
        </p:nvSpPr>
        <p:spPr>
          <a:xfrm>
            <a:off x="5626890" y="2185806"/>
            <a:ext cx="1007007" cy="523220"/>
          </a:xfrm>
          <a:prstGeom prst="rect">
            <a:avLst/>
          </a:prstGeom>
          <a:noFill/>
        </p:spPr>
        <p:txBody>
          <a:bodyPr wrap="none" rtlCol="0">
            <a:spAutoFit/>
          </a:bodyPr>
          <a:lstStyle/>
          <a:p>
            <a:pPr algn="ctr"/>
            <a:r>
              <a:rPr lang="en-US" sz="1400">
                <a:solidFill>
                  <a:schemeClr val="bg1"/>
                </a:solidFill>
                <a:latin typeface="#9Slide03 Ample" panose="02000000000000000000" pitchFamily="2" charset="0"/>
              </a:rPr>
              <a:t>K=1</a:t>
            </a:r>
          </a:p>
          <a:p>
            <a:pPr algn="ctr"/>
            <a:r>
              <a:rPr lang="en-US" sz="1400">
                <a:solidFill>
                  <a:schemeClr val="bg1"/>
                </a:solidFill>
                <a:latin typeface="#9Slide03 Ample" panose="02000000000000000000" pitchFamily="2" charset="0"/>
              </a:rPr>
              <a:t>(người già)</a:t>
            </a:r>
          </a:p>
        </p:txBody>
      </p:sp>
      <p:sp>
        <p:nvSpPr>
          <p:cNvPr id="46" name="TextBox 45">
            <a:extLst>
              <a:ext uri="{FF2B5EF4-FFF2-40B4-BE49-F238E27FC236}">
                <a16:creationId xmlns:a16="http://schemas.microsoft.com/office/drawing/2014/main" id="{9EFDB227-7EED-A293-6F3E-A914682EAAE1}"/>
              </a:ext>
            </a:extLst>
          </p:cNvPr>
          <p:cNvSpPr txBox="1"/>
          <p:nvPr/>
        </p:nvSpPr>
        <p:spPr>
          <a:xfrm>
            <a:off x="6837244" y="2182186"/>
            <a:ext cx="1024639" cy="523220"/>
          </a:xfrm>
          <a:prstGeom prst="rect">
            <a:avLst/>
          </a:prstGeom>
          <a:noFill/>
        </p:spPr>
        <p:txBody>
          <a:bodyPr wrap="none" rtlCol="0">
            <a:spAutoFit/>
          </a:bodyPr>
          <a:lstStyle/>
          <a:p>
            <a:pPr algn="ctr"/>
            <a:r>
              <a:rPr lang="en-US" sz="1400">
                <a:solidFill>
                  <a:schemeClr val="bg1"/>
                </a:solidFill>
                <a:latin typeface="#9Slide03 Ample" panose="02000000000000000000" pitchFamily="2" charset="0"/>
              </a:rPr>
              <a:t>K=2</a:t>
            </a:r>
          </a:p>
          <a:p>
            <a:pPr algn="ctr"/>
            <a:r>
              <a:rPr lang="en-US" sz="1400">
                <a:solidFill>
                  <a:schemeClr val="bg1"/>
                </a:solidFill>
                <a:latin typeface="#9Slide03 Ample" panose="02000000000000000000" pitchFamily="2" charset="0"/>
              </a:rPr>
              <a:t>(người lớn)</a:t>
            </a:r>
          </a:p>
        </p:txBody>
      </p:sp>
      <p:sp>
        <p:nvSpPr>
          <p:cNvPr id="47" name="TextBox 46">
            <a:extLst>
              <a:ext uri="{FF2B5EF4-FFF2-40B4-BE49-F238E27FC236}">
                <a16:creationId xmlns:a16="http://schemas.microsoft.com/office/drawing/2014/main" id="{55A6C43F-1A59-0F6E-5434-C55B396D0418}"/>
              </a:ext>
            </a:extLst>
          </p:cNvPr>
          <p:cNvSpPr txBox="1"/>
          <p:nvPr/>
        </p:nvSpPr>
        <p:spPr>
          <a:xfrm>
            <a:off x="8149092" y="2182185"/>
            <a:ext cx="845103" cy="523220"/>
          </a:xfrm>
          <a:prstGeom prst="rect">
            <a:avLst/>
          </a:prstGeom>
          <a:noFill/>
        </p:spPr>
        <p:txBody>
          <a:bodyPr wrap="none" rtlCol="0">
            <a:spAutoFit/>
          </a:bodyPr>
          <a:lstStyle/>
          <a:p>
            <a:pPr algn="ctr"/>
            <a:r>
              <a:rPr lang="en-US" sz="1400">
                <a:solidFill>
                  <a:schemeClr val="bg1"/>
                </a:solidFill>
                <a:latin typeface="#9Slide03 Ample" panose="02000000000000000000" pitchFamily="2" charset="0"/>
              </a:rPr>
              <a:t>K=3</a:t>
            </a:r>
          </a:p>
          <a:p>
            <a:pPr algn="ctr"/>
            <a:r>
              <a:rPr lang="en-US" sz="1400">
                <a:solidFill>
                  <a:schemeClr val="bg1"/>
                </a:solidFill>
                <a:latin typeface="#9Slide03 Ample" panose="02000000000000000000" pitchFamily="2" charset="0"/>
              </a:rPr>
              <a:t>(Trẻ em)</a:t>
            </a:r>
          </a:p>
        </p:txBody>
      </p:sp>
      <p:sp>
        <p:nvSpPr>
          <p:cNvPr id="48" name="TextBox 47">
            <a:extLst>
              <a:ext uri="{FF2B5EF4-FFF2-40B4-BE49-F238E27FC236}">
                <a16:creationId xmlns:a16="http://schemas.microsoft.com/office/drawing/2014/main" id="{18E0E534-A61C-4C06-11C3-016206B029CE}"/>
              </a:ext>
            </a:extLst>
          </p:cNvPr>
          <p:cNvSpPr txBox="1"/>
          <p:nvPr/>
        </p:nvSpPr>
        <p:spPr>
          <a:xfrm>
            <a:off x="4679033" y="3173542"/>
            <a:ext cx="840295" cy="523220"/>
          </a:xfrm>
          <a:prstGeom prst="rect">
            <a:avLst/>
          </a:prstGeom>
          <a:noFill/>
        </p:spPr>
        <p:txBody>
          <a:bodyPr wrap="none" rtlCol="0">
            <a:spAutoFit/>
          </a:bodyPr>
          <a:lstStyle/>
          <a:p>
            <a:r>
              <a:rPr lang="en-US" sz="1400">
                <a:solidFill>
                  <a:schemeClr val="bg1"/>
                </a:solidFill>
                <a:latin typeface="#9Slide03 Ample" panose="02000000000000000000" pitchFamily="2" charset="0"/>
              </a:rPr>
              <a:t>N=2</a:t>
            </a:r>
          </a:p>
          <a:p>
            <a:r>
              <a:rPr lang="en-US" sz="1400">
                <a:solidFill>
                  <a:schemeClr val="bg1"/>
                </a:solidFill>
                <a:latin typeface="#9Slide03 Ample" panose="02000000000000000000" pitchFamily="2" charset="0"/>
              </a:rPr>
              <a:t>(phú bà)</a:t>
            </a:r>
          </a:p>
        </p:txBody>
      </p:sp>
      <p:sp>
        <p:nvSpPr>
          <p:cNvPr id="49" name="TextBox 48">
            <a:extLst>
              <a:ext uri="{FF2B5EF4-FFF2-40B4-BE49-F238E27FC236}">
                <a16:creationId xmlns:a16="http://schemas.microsoft.com/office/drawing/2014/main" id="{18398F95-B954-FA45-106C-F5843D8C90ED}"/>
              </a:ext>
            </a:extLst>
          </p:cNvPr>
          <p:cNvSpPr txBox="1"/>
          <p:nvPr/>
        </p:nvSpPr>
        <p:spPr>
          <a:xfrm>
            <a:off x="4697411" y="2664618"/>
            <a:ext cx="941283" cy="523220"/>
          </a:xfrm>
          <a:prstGeom prst="rect">
            <a:avLst/>
          </a:prstGeom>
          <a:noFill/>
        </p:spPr>
        <p:txBody>
          <a:bodyPr wrap="none" rtlCol="0">
            <a:spAutoFit/>
          </a:bodyPr>
          <a:lstStyle/>
          <a:p>
            <a:r>
              <a:rPr lang="en-US" sz="1400">
                <a:solidFill>
                  <a:schemeClr val="bg1"/>
                </a:solidFill>
                <a:latin typeface="#9Slide03 Ample" panose="02000000000000000000" pitchFamily="2" charset="0"/>
              </a:rPr>
              <a:t>N=1</a:t>
            </a:r>
          </a:p>
          <a:p>
            <a:r>
              <a:rPr lang="en-US" sz="1400">
                <a:solidFill>
                  <a:schemeClr val="bg1"/>
                </a:solidFill>
                <a:latin typeface="#9Slide03 Ample" panose="02000000000000000000" pitchFamily="2" charset="0"/>
              </a:rPr>
              <a:t>(phú ông)</a:t>
            </a:r>
          </a:p>
        </p:txBody>
      </p:sp>
      <p:sp>
        <p:nvSpPr>
          <p:cNvPr id="50" name="TextBox 49">
            <a:extLst>
              <a:ext uri="{FF2B5EF4-FFF2-40B4-BE49-F238E27FC236}">
                <a16:creationId xmlns:a16="http://schemas.microsoft.com/office/drawing/2014/main" id="{9C09F9B4-E97B-27A2-785C-CFF96C079A78}"/>
              </a:ext>
            </a:extLst>
          </p:cNvPr>
          <p:cNvSpPr txBox="1"/>
          <p:nvPr/>
        </p:nvSpPr>
        <p:spPr>
          <a:xfrm>
            <a:off x="7156334" y="544272"/>
            <a:ext cx="1305165"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Mâm người già</a:t>
            </a:r>
          </a:p>
        </p:txBody>
      </p:sp>
      <p:sp>
        <p:nvSpPr>
          <p:cNvPr id="51" name="TextBox 50">
            <a:extLst>
              <a:ext uri="{FF2B5EF4-FFF2-40B4-BE49-F238E27FC236}">
                <a16:creationId xmlns:a16="http://schemas.microsoft.com/office/drawing/2014/main" id="{5B46A7F9-FCBD-04FA-060A-93DF174E5649}"/>
              </a:ext>
            </a:extLst>
          </p:cNvPr>
          <p:cNvSpPr txBox="1"/>
          <p:nvPr/>
        </p:nvSpPr>
        <p:spPr>
          <a:xfrm>
            <a:off x="7156334" y="861426"/>
            <a:ext cx="1322798"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Mâm người lớn</a:t>
            </a:r>
          </a:p>
        </p:txBody>
      </p:sp>
      <p:sp>
        <p:nvSpPr>
          <p:cNvPr id="52" name="TextBox 51">
            <a:extLst>
              <a:ext uri="{FF2B5EF4-FFF2-40B4-BE49-F238E27FC236}">
                <a16:creationId xmlns:a16="http://schemas.microsoft.com/office/drawing/2014/main" id="{BDA7017F-B7E7-9104-8358-E72F5EBCE802}"/>
              </a:ext>
            </a:extLst>
          </p:cNvPr>
          <p:cNvSpPr txBox="1"/>
          <p:nvPr/>
        </p:nvSpPr>
        <p:spPr>
          <a:xfrm>
            <a:off x="7156334" y="1159841"/>
            <a:ext cx="1119217"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Mâm trẻ em</a:t>
            </a:r>
          </a:p>
        </p:txBody>
      </p:sp>
      <p:sp>
        <p:nvSpPr>
          <p:cNvPr id="53" name="TextBox 52">
            <a:extLst>
              <a:ext uri="{FF2B5EF4-FFF2-40B4-BE49-F238E27FC236}">
                <a16:creationId xmlns:a16="http://schemas.microsoft.com/office/drawing/2014/main" id="{6656B8B5-6C93-468E-2D0D-EA262F90CF4A}"/>
              </a:ext>
            </a:extLst>
          </p:cNvPr>
          <p:cNvSpPr txBox="1"/>
          <p:nvPr/>
        </p:nvSpPr>
        <p:spPr>
          <a:xfrm>
            <a:off x="5959353" y="2760403"/>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3</a:t>
            </a:r>
          </a:p>
        </p:txBody>
      </p:sp>
      <p:sp>
        <p:nvSpPr>
          <p:cNvPr id="54" name="TextBox 53">
            <a:extLst>
              <a:ext uri="{FF2B5EF4-FFF2-40B4-BE49-F238E27FC236}">
                <a16:creationId xmlns:a16="http://schemas.microsoft.com/office/drawing/2014/main" id="{032AB8D1-0134-6189-3F5F-8BA998E08181}"/>
              </a:ext>
            </a:extLst>
          </p:cNvPr>
          <p:cNvSpPr txBox="1"/>
          <p:nvPr/>
        </p:nvSpPr>
        <p:spPr>
          <a:xfrm>
            <a:off x="7148674" y="3289642"/>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3</a:t>
            </a:r>
          </a:p>
        </p:txBody>
      </p:sp>
      <p:sp>
        <p:nvSpPr>
          <p:cNvPr id="55" name="TextBox 54">
            <a:extLst>
              <a:ext uri="{FF2B5EF4-FFF2-40B4-BE49-F238E27FC236}">
                <a16:creationId xmlns:a16="http://schemas.microsoft.com/office/drawing/2014/main" id="{49DA3A31-4D46-36FA-78D4-38595B127D57}"/>
              </a:ext>
            </a:extLst>
          </p:cNvPr>
          <p:cNvSpPr txBox="1"/>
          <p:nvPr/>
        </p:nvSpPr>
        <p:spPr>
          <a:xfrm>
            <a:off x="5959353" y="3274964"/>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5</a:t>
            </a:r>
          </a:p>
        </p:txBody>
      </p:sp>
      <p:sp>
        <p:nvSpPr>
          <p:cNvPr id="56" name="TextBox 55">
            <a:extLst>
              <a:ext uri="{FF2B5EF4-FFF2-40B4-BE49-F238E27FC236}">
                <a16:creationId xmlns:a16="http://schemas.microsoft.com/office/drawing/2014/main" id="{EBF6D35D-C8CA-4C3F-BF77-900AA785D9D2}"/>
              </a:ext>
            </a:extLst>
          </p:cNvPr>
          <p:cNvSpPr txBox="1"/>
          <p:nvPr/>
        </p:nvSpPr>
        <p:spPr>
          <a:xfrm>
            <a:off x="8400602" y="3289641"/>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5</a:t>
            </a:r>
          </a:p>
        </p:txBody>
      </p:sp>
      <p:sp>
        <p:nvSpPr>
          <p:cNvPr id="57" name="TextBox 56">
            <a:extLst>
              <a:ext uri="{FF2B5EF4-FFF2-40B4-BE49-F238E27FC236}">
                <a16:creationId xmlns:a16="http://schemas.microsoft.com/office/drawing/2014/main" id="{BDFB5661-8FF9-E693-19E6-4E5AD52AF483}"/>
              </a:ext>
            </a:extLst>
          </p:cNvPr>
          <p:cNvSpPr txBox="1"/>
          <p:nvPr/>
        </p:nvSpPr>
        <p:spPr>
          <a:xfrm>
            <a:off x="7148674" y="2782680"/>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2</a:t>
            </a:r>
          </a:p>
        </p:txBody>
      </p:sp>
      <p:sp>
        <p:nvSpPr>
          <p:cNvPr id="58" name="TextBox 57">
            <a:extLst>
              <a:ext uri="{FF2B5EF4-FFF2-40B4-BE49-F238E27FC236}">
                <a16:creationId xmlns:a16="http://schemas.microsoft.com/office/drawing/2014/main" id="{822ADE3B-A82F-8F9F-098D-B75B18B57AF1}"/>
              </a:ext>
            </a:extLst>
          </p:cNvPr>
          <p:cNvSpPr txBox="1"/>
          <p:nvPr/>
        </p:nvSpPr>
        <p:spPr>
          <a:xfrm>
            <a:off x="8400602" y="2782679"/>
            <a:ext cx="284052"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4</a:t>
            </a:r>
          </a:p>
        </p:txBody>
      </p:sp>
      <p:sp>
        <p:nvSpPr>
          <p:cNvPr id="59" name="TextBox 58">
            <a:extLst>
              <a:ext uri="{FF2B5EF4-FFF2-40B4-BE49-F238E27FC236}">
                <a16:creationId xmlns:a16="http://schemas.microsoft.com/office/drawing/2014/main" id="{E84B600A-ECDE-477E-0440-AA39DD605D3C}"/>
              </a:ext>
            </a:extLst>
          </p:cNvPr>
          <p:cNvSpPr txBox="1"/>
          <p:nvPr/>
        </p:nvSpPr>
        <p:spPr>
          <a:xfrm>
            <a:off x="7575874" y="1465712"/>
            <a:ext cx="821059" cy="307777"/>
          </a:xfrm>
          <a:prstGeom prst="rect">
            <a:avLst/>
          </a:prstGeom>
          <a:noFill/>
          <a:ln>
            <a:noFill/>
          </a:ln>
        </p:spPr>
        <p:txBody>
          <a:bodyPr wrap="none" rtlCol="0">
            <a:spAutoFit/>
          </a:bodyPr>
          <a:lstStyle/>
          <a:p>
            <a:r>
              <a:rPr lang="en-US" sz="1400">
                <a:solidFill>
                  <a:schemeClr val="bg1"/>
                </a:solidFill>
                <a:latin typeface="#9Slide03 Ample" panose="02000000000000000000" pitchFamily="2" charset="0"/>
              </a:rPr>
              <a:t>Phú ông</a:t>
            </a:r>
          </a:p>
        </p:txBody>
      </p:sp>
      <p:sp>
        <p:nvSpPr>
          <p:cNvPr id="60" name="TextBox 59">
            <a:extLst>
              <a:ext uri="{FF2B5EF4-FFF2-40B4-BE49-F238E27FC236}">
                <a16:creationId xmlns:a16="http://schemas.microsoft.com/office/drawing/2014/main" id="{56CDD938-5F53-3648-EFE2-77CD8B9A592E}"/>
              </a:ext>
            </a:extLst>
          </p:cNvPr>
          <p:cNvSpPr txBox="1"/>
          <p:nvPr/>
        </p:nvSpPr>
        <p:spPr>
          <a:xfrm>
            <a:off x="7604766" y="1764127"/>
            <a:ext cx="720069" cy="307777"/>
          </a:xfrm>
          <a:prstGeom prst="rect">
            <a:avLst/>
          </a:prstGeom>
          <a:noFill/>
        </p:spPr>
        <p:txBody>
          <a:bodyPr wrap="none" rtlCol="0">
            <a:spAutoFit/>
          </a:bodyPr>
          <a:lstStyle/>
          <a:p>
            <a:r>
              <a:rPr lang="en-US" sz="1400">
                <a:solidFill>
                  <a:schemeClr val="bg1"/>
                </a:solidFill>
                <a:latin typeface="#9Slide03 Ample" panose="02000000000000000000" pitchFamily="2" charset="0"/>
              </a:rPr>
              <a:t>Phú bà</a:t>
            </a:r>
          </a:p>
        </p:txBody>
      </p:sp>
      <p:cxnSp>
        <p:nvCxnSpPr>
          <p:cNvPr id="61" name="Straight Arrow Connector 60">
            <a:extLst>
              <a:ext uri="{FF2B5EF4-FFF2-40B4-BE49-F238E27FC236}">
                <a16:creationId xmlns:a16="http://schemas.microsoft.com/office/drawing/2014/main" id="{FF6E6C40-69CB-83E0-1A0C-F12FA93283D2}"/>
              </a:ext>
            </a:extLst>
          </p:cNvPr>
          <p:cNvCxnSpPr>
            <a:cxnSpLocks/>
            <a:stCxn id="43" idx="3"/>
            <a:endCxn id="50" idx="1"/>
          </p:cNvCxnSpPr>
          <p:nvPr/>
        </p:nvCxnSpPr>
        <p:spPr>
          <a:xfrm>
            <a:off x="6802086" y="696963"/>
            <a:ext cx="354248" cy="119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A6EC033-9E68-1289-58B5-A6A7B25DB2BA}"/>
              </a:ext>
            </a:extLst>
          </p:cNvPr>
          <p:cNvCxnSpPr>
            <a:cxnSpLocks/>
            <a:stCxn id="43" idx="3"/>
            <a:endCxn id="51" idx="1"/>
          </p:cNvCxnSpPr>
          <p:nvPr/>
        </p:nvCxnSpPr>
        <p:spPr>
          <a:xfrm>
            <a:off x="6802086" y="696963"/>
            <a:ext cx="354248" cy="31835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7366C4-8BA5-435D-D24E-1FCC6C18EA96}"/>
              </a:ext>
            </a:extLst>
          </p:cNvPr>
          <p:cNvCxnSpPr>
            <a:cxnSpLocks/>
            <a:stCxn id="43" idx="3"/>
            <a:endCxn id="52" idx="1"/>
          </p:cNvCxnSpPr>
          <p:nvPr/>
        </p:nvCxnSpPr>
        <p:spPr>
          <a:xfrm>
            <a:off x="6802086" y="696963"/>
            <a:ext cx="354248" cy="6167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802165-560A-E7BF-B726-19D65CB92398}"/>
              </a:ext>
            </a:extLst>
          </p:cNvPr>
          <p:cNvCxnSpPr>
            <a:cxnSpLocks/>
            <a:stCxn id="42" idx="3"/>
            <a:endCxn id="59" idx="1"/>
          </p:cNvCxnSpPr>
          <p:nvPr/>
        </p:nvCxnSpPr>
        <p:spPr>
          <a:xfrm flipV="1">
            <a:off x="7268892" y="1619601"/>
            <a:ext cx="306982" cy="1084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0B1B205-C63E-1F55-FB56-A64EBD884233}"/>
              </a:ext>
            </a:extLst>
          </p:cNvPr>
          <p:cNvCxnSpPr>
            <a:cxnSpLocks/>
            <a:stCxn id="42" idx="3"/>
            <a:endCxn id="60" idx="1"/>
          </p:cNvCxnSpPr>
          <p:nvPr/>
        </p:nvCxnSpPr>
        <p:spPr>
          <a:xfrm>
            <a:off x="7268892" y="1630449"/>
            <a:ext cx="335874" cy="2875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Table 36">
            <a:extLst>
              <a:ext uri="{FF2B5EF4-FFF2-40B4-BE49-F238E27FC236}">
                <a16:creationId xmlns:a16="http://schemas.microsoft.com/office/drawing/2014/main" id="{559A9266-9BC2-FC6E-68A7-A26C6C20F9F0}"/>
              </a:ext>
            </a:extLst>
          </p:cNvPr>
          <p:cNvGraphicFramePr>
            <a:graphicFrameLocks noGrp="1"/>
          </p:cNvGraphicFramePr>
          <p:nvPr>
            <p:extLst>
              <p:ext uri="{D42A27DB-BD31-4B8C-83A1-F6EECF244321}">
                <p14:modId xmlns:p14="http://schemas.microsoft.com/office/powerpoint/2010/main" val="2545363632"/>
              </p:ext>
            </p:extLst>
          </p:nvPr>
        </p:nvGraphicFramePr>
        <p:xfrm>
          <a:off x="4656168" y="4244131"/>
          <a:ext cx="4477505" cy="889000"/>
        </p:xfrm>
        <a:graphic>
          <a:graphicData uri="http://schemas.openxmlformats.org/drawingml/2006/table">
            <a:tbl>
              <a:tblPr firstRow="1" bandRow="1">
                <a:tableStyleId>{5C22544A-7EE6-4342-B048-85BDC9FD1C3A}</a:tableStyleId>
              </a:tblPr>
              <a:tblGrid>
                <a:gridCol w="911345">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K=1</a:t>
                      </a:r>
                    </a:p>
                    <a:p>
                      <a:pPr algn="ctr"/>
                      <a:r>
                        <a:rPr lang="en-US" sz="14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K=2</a:t>
                      </a:r>
                    </a:p>
                    <a:p>
                      <a:pPr algn="ctr"/>
                      <a:r>
                        <a:rPr lang="en-US" sz="14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K=3</a:t>
                      </a:r>
                    </a:p>
                    <a:p>
                      <a:pPr algn="ctr"/>
                      <a:r>
                        <a:rPr lang="en-US" sz="14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67" name="Arrow: Down 66">
            <a:extLst>
              <a:ext uri="{FF2B5EF4-FFF2-40B4-BE49-F238E27FC236}">
                <a16:creationId xmlns:a16="http://schemas.microsoft.com/office/drawing/2014/main" id="{A472B9BE-1D3A-2C82-B61F-3C542457DCF7}"/>
              </a:ext>
            </a:extLst>
          </p:cNvPr>
          <p:cNvSpPr/>
          <p:nvPr/>
        </p:nvSpPr>
        <p:spPr>
          <a:xfrm>
            <a:off x="6802086" y="3736666"/>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Tree>
    <p:extLst>
      <p:ext uri="{BB962C8B-B14F-4D97-AF65-F5344CB8AC3E}">
        <p14:creationId xmlns:p14="http://schemas.microsoft.com/office/powerpoint/2010/main" val="292372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5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wd">
                                    <p:tmPct val="30000"/>
                                  </p:iterate>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45000"/>
                                  </p:iterate>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950"/>
                            </p:stCondLst>
                            <p:childTnLst>
                              <p:par>
                                <p:cTn id="18" presetID="10" presetClass="entr" presetSubtype="0" fill="hold" grpId="0" nodeType="afterEffect">
                                  <p:stCondLst>
                                    <p:cond delay="0"/>
                                  </p:stCondLst>
                                  <p:iterate type="wd">
                                    <p:tmPct val="45000"/>
                                  </p:iterate>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par>
                          <p:cTn id="21" fill="hold">
                            <p:stCondLst>
                              <p:cond delay="2125"/>
                            </p:stCondLst>
                            <p:childTnLst>
                              <p:par>
                                <p:cTn id="22" presetID="22" presetClass="entr" presetSubtype="8"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500"/>
                                        <p:tgtEl>
                                          <p:spTgt spid="61"/>
                                        </p:tgtEl>
                                      </p:cBhvr>
                                    </p:animEffect>
                                  </p:childTnLst>
                                </p:cTn>
                              </p:par>
                            </p:childTnLst>
                          </p:cTn>
                        </p:par>
                        <p:par>
                          <p:cTn id="25" fill="hold">
                            <p:stCondLst>
                              <p:cond delay="2625"/>
                            </p:stCondLst>
                            <p:childTnLst>
                              <p:par>
                                <p:cTn id="26" presetID="10" presetClass="entr" presetSubtype="0" fill="hold" grpId="0" nodeType="afterEffect">
                                  <p:stCondLst>
                                    <p:cond delay="0"/>
                                  </p:stCondLst>
                                  <p:iterate type="wd">
                                    <p:tmPct val="45000"/>
                                  </p:iterate>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3575"/>
                            </p:stCondLst>
                            <p:childTnLst>
                              <p:par>
                                <p:cTn id="30" presetID="22" presetClass="entr" presetSubtype="1"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par>
                          <p:cTn id="33" fill="hold">
                            <p:stCondLst>
                              <p:cond delay="4075"/>
                            </p:stCondLst>
                            <p:childTnLst>
                              <p:par>
                                <p:cTn id="34" presetID="10" presetClass="entr" presetSubtype="0" fill="hold" grpId="0" nodeType="afterEffect">
                                  <p:stCondLst>
                                    <p:cond delay="0"/>
                                  </p:stCondLst>
                                  <p:iterate type="wd">
                                    <p:tmPct val="45000"/>
                                  </p:iterate>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par>
                          <p:cTn id="37" fill="hold">
                            <p:stCondLst>
                              <p:cond delay="5025"/>
                            </p:stCondLst>
                            <p:childTnLst>
                              <p:par>
                                <p:cTn id="38" presetID="22" presetClass="entr" presetSubtype="1"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up)">
                                      <p:cBhvr>
                                        <p:cTn id="40" dur="500"/>
                                        <p:tgtEl>
                                          <p:spTgt spid="63"/>
                                        </p:tgtEl>
                                      </p:cBhvr>
                                    </p:animEffect>
                                  </p:childTnLst>
                                </p:cTn>
                              </p:par>
                            </p:childTnLst>
                          </p:cTn>
                        </p:par>
                        <p:par>
                          <p:cTn id="41" fill="hold">
                            <p:stCondLst>
                              <p:cond delay="5525"/>
                            </p:stCondLst>
                            <p:childTnLst>
                              <p:par>
                                <p:cTn id="42" presetID="10" presetClass="entr" presetSubtype="0" fill="hold" grpId="0" nodeType="afterEffect">
                                  <p:stCondLst>
                                    <p:cond delay="0"/>
                                  </p:stCondLst>
                                  <p:iterate type="wd">
                                    <p:tmPct val="45000"/>
                                  </p:iterate>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60000"/>
                                  </p:iterate>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par>
                          <p:cTn id="50" fill="hold">
                            <p:stCondLst>
                              <p:cond delay="1100"/>
                            </p:stCondLst>
                            <p:childTnLst>
                              <p:par>
                                <p:cTn id="51" presetID="10" presetClass="entr" presetSubtype="0" fill="hold" grpId="0" nodeType="afterEffect">
                                  <p:stCondLst>
                                    <p:cond delay="0"/>
                                  </p:stCondLst>
                                  <p:iterate type="wd">
                                    <p:tmPct val="60000"/>
                                  </p:iterate>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3100"/>
                            </p:stCondLst>
                            <p:childTnLst>
                              <p:par>
                                <p:cTn id="55" presetID="22" presetClass="entr" presetSubtype="8"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par>
                          <p:cTn id="58" fill="hold">
                            <p:stCondLst>
                              <p:cond delay="3600"/>
                            </p:stCondLst>
                            <p:childTnLst>
                              <p:par>
                                <p:cTn id="59" presetID="10" presetClass="entr" presetSubtype="0" fill="hold" grpId="0" nodeType="afterEffect">
                                  <p:stCondLst>
                                    <p:cond delay="0"/>
                                  </p:stCondLst>
                                  <p:iterate type="wd">
                                    <p:tmPct val="60000"/>
                                  </p:iterate>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4400"/>
                            </p:stCondLst>
                            <p:childTnLst>
                              <p:par>
                                <p:cTn id="63" presetID="22" presetClass="entr" presetSubtype="1"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up)">
                                      <p:cBhvr>
                                        <p:cTn id="65" dur="500"/>
                                        <p:tgtEl>
                                          <p:spTgt spid="65"/>
                                        </p:tgtEl>
                                      </p:cBhvr>
                                    </p:animEffect>
                                  </p:childTnLst>
                                </p:cTn>
                              </p:par>
                            </p:childTnLst>
                          </p:cTn>
                        </p:par>
                        <p:par>
                          <p:cTn id="66" fill="hold">
                            <p:stCondLst>
                              <p:cond delay="4900"/>
                            </p:stCondLst>
                            <p:childTnLst>
                              <p:par>
                                <p:cTn id="67" presetID="10" presetClass="entr" presetSubtype="0" fill="hold" grpId="0" nodeType="afterEffect">
                                  <p:stCondLst>
                                    <p:cond delay="0"/>
                                  </p:stCondLst>
                                  <p:iterate type="wd">
                                    <p:tmPct val="60000"/>
                                  </p:iterate>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wipe(left)">
                                      <p:cBhvr>
                                        <p:cTn id="74" dur="500"/>
                                        <p:tgtEl>
                                          <p:spTgt spid="44"/>
                                        </p:tgtEl>
                                      </p:cBhvr>
                                    </p:animEffect>
                                  </p:childTnLst>
                                </p:cTn>
                              </p:par>
                            </p:childTnLst>
                          </p:cTn>
                        </p:par>
                        <p:par>
                          <p:cTn id="75" fill="hold">
                            <p:stCondLst>
                              <p:cond delay="500"/>
                            </p:stCondLst>
                            <p:childTnLst>
                              <p:par>
                                <p:cTn id="76" presetID="22" presetClass="entr" presetSubtype="8" fill="hold" grpId="0" nodeType="afterEffect">
                                  <p:stCondLst>
                                    <p:cond delay="750"/>
                                  </p:stCondLst>
                                  <p:iterate type="wd">
                                    <p:tmPct val="60000"/>
                                  </p:iterate>
                                  <p:childTnLst>
                                    <p:set>
                                      <p:cBhvr>
                                        <p:cTn id="77" dur="1" fill="hold">
                                          <p:stCondLst>
                                            <p:cond delay="0"/>
                                          </p:stCondLst>
                                        </p:cTn>
                                        <p:tgtEl>
                                          <p:spTgt spid="45"/>
                                        </p:tgtEl>
                                        <p:attrNameLst>
                                          <p:attrName>style.visibility</p:attrName>
                                        </p:attrNameLst>
                                      </p:cBhvr>
                                      <p:to>
                                        <p:strVal val="visible"/>
                                      </p:to>
                                    </p:set>
                                    <p:animEffect transition="in" filter="wipe(left)">
                                      <p:cBhvr>
                                        <p:cTn id="78" dur="500"/>
                                        <p:tgtEl>
                                          <p:spTgt spid="45"/>
                                        </p:tgtEl>
                                      </p:cBhvr>
                                    </p:animEffect>
                                  </p:childTnLst>
                                </p:cTn>
                              </p:par>
                            </p:childTnLst>
                          </p:cTn>
                        </p:par>
                        <p:par>
                          <p:cTn id="79" fill="hold">
                            <p:stCondLst>
                              <p:cond delay="3550"/>
                            </p:stCondLst>
                            <p:childTnLst>
                              <p:par>
                                <p:cTn id="80" presetID="22" presetClass="entr" presetSubtype="8" fill="hold" grpId="0" nodeType="afterEffect">
                                  <p:stCondLst>
                                    <p:cond delay="0"/>
                                  </p:stCondLst>
                                  <p:iterate type="wd">
                                    <p:tmPct val="60000"/>
                                  </p:iterate>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5850"/>
                            </p:stCondLst>
                            <p:childTnLst>
                              <p:par>
                                <p:cTn id="84" presetID="22" presetClass="entr" presetSubtype="8" fill="hold" grpId="0" nodeType="afterEffect">
                                  <p:stCondLst>
                                    <p:cond delay="0"/>
                                  </p:stCondLst>
                                  <p:iterate type="wd">
                                    <p:tmPct val="60000"/>
                                  </p:iterate>
                                  <p:childTnLst>
                                    <p:set>
                                      <p:cBhvr>
                                        <p:cTn id="85" dur="1" fill="hold">
                                          <p:stCondLst>
                                            <p:cond delay="0"/>
                                          </p:stCondLst>
                                        </p:cTn>
                                        <p:tgtEl>
                                          <p:spTgt spid="47"/>
                                        </p:tgtEl>
                                        <p:attrNameLst>
                                          <p:attrName>style.visibility</p:attrName>
                                        </p:attrNameLst>
                                      </p:cBhvr>
                                      <p:to>
                                        <p:strVal val="visible"/>
                                      </p:to>
                                    </p:set>
                                    <p:animEffect transition="in" filter="wipe(left)">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iterate type="wd">
                                    <p:tmPct val="60000"/>
                                  </p:iterate>
                                  <p:childTnLst>
                                    <p:set>
                                      <p:cBhvr>
                                        <p:cTn id="90" dur="1" fill="hold">
                                          <p:stCondLst>
                                            <p:cond delay="0"/>
                                          </p:stCondLst>
                                        </p:cTn>
                                        <p:tgtEl>
                                          <p:spTgt spid="49"/>
                                        </p:tgtEl>
                                        <p:attrNameLst>
                                          <p:attrName>style.visibility</p:attrName>
                                        </p:attrNameLst>
                                      </p:cBhvr>
                                      <p:to>
                                        <p:strVal val="visible"/>
                                      </p:to>
                                    </p:set>
                                    <p:animEffect transition="in" filter="wipe(left)">
                                      <p:cBhvr>
                                        <p:cTn id="91" dur="500"/>
                                        <p:tgtEl>
                                          <p:spTgt spid="49"/>
                                        </p:tgtEl>
                                      </p:cBhvr>
                                    </p:animEffect>
                                  </p:childTnLst>
                                </p:cTn>
                              </p:par>
                            </p:childTnLst>
                          </p:cTn>
                        </p:par>
                        <p:par>
                          <p:cTn id="92" fill="hold">
                            <p:stCondLst>
                              <p:cond delay="2300"/>
                            </p:stCondLst>
                            <p:childTnLst>
                              <p:par>
                                <p:cTn id="93" presetID="22" presetClass="entr" presetSubtype="8" fill="hold" grpId="0" nodeType="after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wipe(left)">
                                      <p:cBhvr>
                                        <p:cTn id="95" dur="500"/>
                                        <p:tgtEl>
                                          <p:spTgt spid="53"/>
                                        </p:tgtEl>
                                      </p:cBhvr>
                                    </p:animEffect>
                                  </p:childTnLst>
                                </p:cTn>
                              </p:par>
                            </p:childTnLst>
                          </p:cTn>
                        </p:par>
                        <p:par>
                          <p:cTn id="96" fill="hold">
                            <p:stCondLst>
                              <p:cond delay="2800"/>
                            </p:stCondLst>
                            <p:childTnLst>
                              <p:par>
                                <p:cTn id="97" presetID="22" presetClass="entr" presetSubtype="8"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par>
                          <p:cTn id="100" fill="hold">
                            <p:stCondLst>
                              <p:cond delay="3300"/>
                            </p:stCondLst>
                            <p:childTnLst>
                              <p:par>
                                <p:cTn id="101" presetID="22" presetClass="entr" presetSubtype="8" fill="hold" grpId="0"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iterate type="wd">
                                    <p:tmPct val="60000"/>
                                  </p:iterate>
                                  <p:childTnLst>
                                    <p:set>
                                      <p:cBhvr>
                                        <p:cTn id="107" dur="1" fill="hold">
                                          <p:stCondLst>
                                            <p:cond delay="0"/>
                                          </p:stCondLst>
                                        </p:cTn>
                                        <p:tgtEl>
                                          <p:spTgt spid="48"/>
                                        </p:tgtEl>
                                        <p:attrNameLst>
                                          <p:attrName>style.visibility</p:attrName>
                                        </p:attrNameLst>
                                      </p:cBhvr>
                                      <p:to>
                                        <p:strVal val="visible"/>
                                      </p:to>
                                    </p:set>
                                    <p:animEffect transition="in" filter="wipe(left)">
                                      <p:cBhvr>
                                        <p:cTn id="108" dur="500"/>
                                        <p:tgtEl>
                                          <p:spTgt spid="48"/>
                                        </p:tgtEl>
                                      </p:cBhvr>
                                    </p:animEffect>
                                  </p:childTnLst>
                                </p:cTn>
                              </p:par>
                            </p:childTnLst>
                          </p:cTn>
                        </p:par>
                        <p:par>
                          <p:cTn id="109" fill="hold">
                            <p:stCondLst>
                              <p:cond delay="2300"/>
                            </p:stCondLst>
                            <p:childTnLst>
                              <p:par>
                                <p:cTn id="110" presetID="22" presetClass="entr" presetSubtype="8"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par>
                          <p:cTn id="113" fill="hold">
                            <p:stCondLst>
                              <p:cond delay="2800"/>
                            </p:stCondLst>
                            <p:childTnLst>
                              <p:par>
                                <p:cTn id="114" presetID="22" presetClass="entr" presetSubtype="8" fill="hold" grpId="0" nodeType="after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left)">
                                      <p:cBhvr>
                                        <p:cTn id="116" dur="500"/>
                                        <p:tgtEl>
                                          <p:spTgt spid="54"/>
                                        </p:tgtEl>
                                      </p:cBhvr>
                                    </p:animEffect>
                                  </p:childTnLst>
                                </p:cTn>
                              </p:par>
                            </p:childTnLst>
                          </p:cTn>
                        </p:par>
                        <p:par>
                          <p:cTn id="117" fill="hold">
                            <p:stCondLst>
                              <p:cond delay="330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wipe(up)">
                                      <p:cBhvr>
                                        <p:cTn id="125" dur="500"/>
                                        <p:tgtEl>
                                          <p:spTgt spid="67"/>
                                        </p:tgtEl>
                                      </p:cBhvr>
                                    </p:animEffect>
                                  </p:childTnLst>
                                </p:cTn>
                              </p:par>
                            </p:childTnLst>
                          </p:cTn>
                        </p:par>
                        <p:par>
                          <p:cTn id="126" fill="hold">
                            <p:stCondLst>
                              <p:cond delay="500"/>
                            </p:stCondLst>
                            <p:childTnLst>
                              <p:par>
                                <p:cTn id="127" presetID="22" presetClass="entr" presetSubtype="1" fill="hold" nodeType="after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wipe(up)">
                                      <p:cBhvr>
                                        <p:cTn id="1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B218A5-AB28-306D-BC4C-C77260EC91FA}"/>
              </a:ext>
            </a:extLst>
          </p:cNvPr>
          <p:cNvSpPr txBox="1"/>
          <p:nvPr/>
        </p:nvSpPr>
        <p:spPr>
          <a:xfrm>
            <a:off x="349423" y="353648"/>
            <a:ext cx="1604520" cy="656590"/>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Format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BA569349-0231-C495-E19E-3FC3A6918D54}"/>
              </a:ext>
            </a:extLst>
          </p:cNvPr>
          <p:cNvSpPr txBox="1"/>
          <p:nvPr/>
        </p:nvSpPr>
        <p:spPr>
          <a:xfrm>
            <a:off x="322808" y="1135802"/>
            <a:ext cx="1948920" cy="966290"/>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S </a:t>
            </a: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K </a:t>
            </a: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N</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Matrix(NxK)</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0BEA86-3F7E-8BB4-F6DA-B1ABB6EB2B4B}"/>
              </a:ext>
            </a:extLst>
          </p:cNvPr>
          <p:cNvSpPr txBox="1"/>
          <p:nvPr/>
        </p:nvSpPr>
        <p:spPr>
          <a:xfrm>
            <a:off x="2453023" y="344099"/>
            <a:ext cx="1604520" cy="656590"/>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Input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21384B13-40DA-5972-C470-B9A8A629079C}"/>
              </a:ext>
            </a:extLst>
          </p:cNvPr>
          <p:cNvSpPr txBox="1"/>
          <p:nvPr/>
        </p:nvSpPr>
        <p:spPr>
          <a:xfrm>
            <a:off x="2453023" y="1128516"/>
            <a:ext cx="1948920" cy="1454309"/>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10 </a:t>
            </a: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3 </a:t>
            </a: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2</a:t>
            </a:r>
          </a:p>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3 2 4</a:t>
            </a:r>
          </a:p>
          <a:p>
            <a:pPr marR="0" lvl="0">
              <a:lnSpc>
                <a:spcPct val="107000"/>
              </a:lnSpc>
              <a:spcBef>
                <a:spcPts val="0"/>
              </a:spcBef>
              <a:spcAft>
                <a:spcPts val="800"/>
              </a:spcAft>
            </a:pP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5 3 5</a:t>
            </a:r>
          </a:p>
        </p:txBody>
      </p:sp>
      <p:sp>
        <p:nvSpPr>
          <p:cNvPr id="10" name="TextBox 9">
            <a:extLst>
              <a:ext uri="{FF2B5EF4-FFF2-40B4-BE49-F238E27FC236}">
                <a16:creationId xmlns:a16="http://schemas.microsoft.com/office/drawing/2014/main" id="{F851C496-8547-4C4F-20EA-1F55D1925280}"/>
              </a:ext>
            </a:extLst>
          </p:cNvPr>
          <p:cNvSpPr txBox="1"/>
          <p:nvPr/>
        </p:nvSpPr>
        <p:spPr>
          <a:xfrm>
            <a:off x="2453023" y="2571750"/>
            <a:ext cx="1604520" cy="656590"/>
          </a:xfrm>
          <a:prstGeom prst="rect">
            <a:avLst/>
          </a:prstGeom>
          <a:noFill/>
        </p:spPr>
        <p:txBody>
          <a:bodyPr wrap="square">
            <a:spAutoFit/>
          </a:bodyPr>
          <a:lstStyle/>
          <a:p>
            <a:pPr marL="0" marR="0">
              <a:lnSpc>
                <a:spcPct val="107000"/>
              </a:lnSpc>
              <a:spcBef>
                <a:spcPts val="0"/>
              </a:spcBef>
              <a:spcAft>
                <a:spcPts val="800"/>
              </a:spcAft>
            </a:pPr>
            <a:r>
              <a:rPr lang="en-US" sz="28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Output</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t>
            </a:r>
          </a:p>
        </p:txBody>
      </p:sp>
      <p:sp>
        <p:nvSpPr>
          <p:cNvPr id="11" name="TextBox 10">
            <a:extLst>
              <a:ext uri="{FF2B5EF4-FFF2-40B4-BE49-F238E27FC236}">
                <a16:creationId xmlns:a16="http://schemas.microsoft.com/office/drawing/2014/main" id="{F17860A0-B5DC-DD1B-C4B8-64ABE3D17D33}"/>
              </a:ext>
            </a:extLst>
          </p:cNvPr>
          <p:cNvSpPr txBox="1"/>
          <p:nvPr/>
        </p:nvSpPr>
        <p:spPr>
          <a:xfrm>
            <a:off x="2453023" y="3213785"/>
            <a:ext cx="1235148" cy="966290"/>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rPr>
              <a:t>YES</a:t>
            </a:r>
          </a:p>
          <a:p>
            <a:pPr marR="0" lvl="0">
              <a:lnSpc>
                <a:spcPct val="107000"/>
              </a:lnSpc>
              <a:spcBef>
                <a:spcPts val="0"/>
              </a:spcBef>
              <a:spcAft>
                <a:spcPts val="800"/>
              </a:spcAft>
            </a:pPr>
            <a:r>
              <a:rPr lang="en-US" sz="2400">
                <a:solidFill>
                  <a:schemeClr val="bg1"/>
                </a:solidFill>
                <a:latin typeface="#9Slide03 Ample" panose="02000000000000000000" pitchFamily="2" charset="0"/>
                <a:ea typeface="Arial" panose="020B0604020202020204" pitchFamily="34" charset="0"/>
                <a:cs typeface="Times New Roman" panose="02020603050405020304" pitchFamily="18" charset="0"/>
              </a:rPr>
              <a:t>3 3 4</a:t>
            </a:r>
            <a:endParaRPr lang="en-US" sz="2400">
              <a:solidFill>
                <a:schemeClr val="bg1"/>
              </a:solidFill>
              <a:effectLst/>
              <a:latin typeface="#9Slide03 Ample" panose="02000000000000000000" pitchFamily="2" charset="0"/>
              <a:ea typeface="Arial" panose="020B0604020202020204" pitchFamily="34" charset="0"/>
              <a:cs typeface="Times New Roman" panose="02020603050405020304" pitchFamily="18" charset="0"/>
            </a:endParaRPr>
          </a:p>
        </p:txBody>
      </p:sp>
      <p:graphicFrame>
        <p:nvGraphicFramePr>
          <p:cNvPr id="12" name="Table 8">
            <a:extLst>
              <a:ext uri="{FF2B5EF4-FFF2-40B4-BE49-F238E27FC236}">
                <a16:creationId xmlns:a16="http://schemas.microsoft.com/office/drawing/2014/main" id="{014B4C2B-EDFB-D706-4D4D-BE2D3F3F0644}"/>
              </a:ext>
            </a:extLst>
          </p:cNvPr>
          <p:cNvGraphicFramePr>
            <a:graphicFrameLocks noGrp="1"/>
          </p:cNvGraphicFramePr>
          <p:nvPr>
            <p:extLst>
              <p:ext uri="{D42A27DB-BD31-4B8C-83A1-F6EECF244321}">
                <p14:modId xmlns:p14="http://schemas.microsoft.com/office/powerpoint/2010/main" val="1736765941"/>
              </p:ext>
            </p:extLst>
          </p:nvPr>
        </p:nvGraphicFramePr>
        <p:xfrm>
          <a:off x="4426624" y="1408538"/>
          <a:ext cx="4572000" cy="16459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pPr algn="ctr"/>
                      <a:endParaRPr lang="en-US" sz="1500">
                        <a:solidFill>
                          <a:schemeClr val="bg1"/>
                        </a:solidFill>
                        <a:latin typeface="#9Slide03 Ample" panose="02000000000000000000" pitchFamily="2" charset="0"/>
                      </a:endParaRPr>
                    </a:p>
                    <a:p>
                      <a:pPr algn="ctr"/>
                      <a:endParaRPr lang="en-US" sz="1500">
                        <a:solidFill>
                          <a:schemeClr val="bg1"/>
                        </a:solidFill>
                        <a:latin typeface="#9Slide03 Ample"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K=1</a:t>
                      </a:r>
                    </a:p>
                    <a:p>
                      <a:pPr algn="ctr"/>
                      <a:r>
                        <a:rPr lang="en-US" sz="1500">
                          <a:solidFill>
                            <a:schemeClr val="bg1"/>
                          </a:solidFill>
                          <a:latin typeface="#9Slide03 Ample" panose="02000000000000000000" pitchFamily="2" charset="0"/>
                        </a:rPr>
                        <a:t>(người già)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bg1"/>
                          </a:solidFill>
                          <a:latin typeface="#9Slide03 Ample" panose="02000000000000000000" pitchFamily="2" charset="0"/>
                        </a:rPr>
                        <a:t>K=2</a:t>
                      </a:r>
                    </a:p>
                    <a:p>
                      <a:pPr algn="ctr"/>
                      <a:r>
                        <a:rPr lang="en-US" sz="1500">
                          <a:solidFill>
                            <a:schemeClr val="bg1"/>
                          </a:solidFill>
                          <a:latin typeface="#9Slide03 Ample" panose="02000000000000000000" pitchFamily="2" charset="0"/>
                        </a:rPr>
                        <a:t>(người lớn)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K=3</a:t>
                      </a:r>
                    </a:p>
                    <a:p>
                      <a:pPr algn="ctr"/>
                      <a:r>
                        <a:rPr lang="en-US" sz="1500">
                          <a:solidFill>
                            <a:schemeClr val="bg1"/>
                          </a:solidFill>
                          <a:latin typeface="#9Slide03 Ample" panose="02000000000000000000" pitchFamily="2" charset="0"/>
                        </a:rPr>
                        <a:t>(Trẻ 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pPr algn="ctr"/>
                      <a:r>
                        <a:rPr lang="en-US" sz="1500">
                          <a:solidFill>
                            <a:schemeClr val="bg1"/>
                          </a:solidFill>
                          <a:latin typeface="#9Slide03 Ample" panose="02000000000000000000" pitchFamily="2" charset="0"/>
                        </a:rPr>
                        <a:t>N=1</a:t>
                      </a:r>
                    </a:p>
                    <a:p>
                      <a:r>
                        <a:rPr lang="en-US" sz="1500">
                          <a:solidFill>
                            <a:schemeClr val="bg1"/>
                          </a:solidFill>
                          <a:latin typeface="#9Slide03 Ample" panose="02000000000000000000" pitchFamily="2" charset="0"/>
                        </a:rPr>
                        <a:t>(phú ông)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pPr algn="ctr"/>
                      <a:r>
                        <a:rPr lang="en-US" sz="1500">
                          <a:solidFill>
                            <a:schemeClr val="bg1"/>
                          </a:solidFill>
                          <a:latin typeface="#9Slide03 Ample" panose="02000000000000000000" pitchFamily="2" charset="0"/>
                        </a:rPr>
                        <a:t>N=2</a:t>
                      </a:r>
                    </a:p>
                    <a:p>
                      <a:r>
                        <a:rPr lang="en-US" sz="1500">
                          <a:solidFill>
                            <a:schemeClr val="bg1"/>
                          </a:solidFill>
                          <a:latin typeface="#9Slide03 Ample" panose="02000000000000000000" pitchFamily="2" charset="0"/>
                        </a:rPr>
                        <a:t>(phú bà)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graphicFrame>
        <p:nvGraphicFramePr>
          <p:cNvPr id="24" name="Table 36">
            <a:extLst>
              <a:ext uri="{FF2B5EF4-FFF2-40B4-BE49-F238E27FC236}">
                <a16:creationId xmlns:a16="http://schemas.microsoft.com/office/drawing/2014/main" id="{B2067E3A-00AA-D497-2A20-9CDE2F8C6D55}"/>
              </a:ext>
            </a:extLst>
          </p:cNvPr>
          <p:cNvGraphicFramePr>
            <a:graphicFrameLocks noGrp="1"/>
          </p:cNvGraphicFramePr>
          <p:nvPr>
            <p:extLst>
              <p:ext uri="{D42A27DB-BD31-4B8C-83A1-F6EECF244321}">
                <p14:modId xmlns:p14="http://schemas.microsoft.com/office/powerpoint/2010/main" val="3482157591"/>
              </p:ext>
            </p:extLst>
          </p:nvPr>
        </p:nvGraphicFramePr>
        <p:xfrm>
          <a:off x="4426624" y="3836029"/>
          <a:ext cx="4572000" cy="100584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K=1</a:t>
                      </a:r>
                    </a:p>
                    <a:p>
                      <a:pPr algn="ctr"/>
                      <a:r>
                        <a:rPr lang="en-US" sz="15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K=2</a:t>
                      </a:r>
                    </a:p>
                    <a:p>
                      <a:pPr algn="ctr"/>
                      <a:r>
                        <a:rPr lang="en-US" sz="15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K=3</a:t>
                      </a:r>
                    </a:p>
                    <a:p>
                      <a:pPr algn="ctr"/>
                      <a:r>
                        <a:rPr lang="en-US" sz="15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25" name="Arrow: Down 24">
            <a:extLst>
              <a:ext uri="{FF2B5EF4-FFF2-40B4-BE49-F238E27FC236}">
                <a16:creationId xmlns:a16="http://schemas.microsoft.com/office/drawing/2014/main" id="{A2483C2B-C314-F930-D843-B8B7CE1624A5}"/>
              </a:ext>
            </a:extLst>
          </p:cNvPr>
          <p:cNvSpPr/>
          <p:nvPr/>
        </p:nvSpPr>
        <p:spPr>
          <a:xfrm>
            <a:off x="6492307" y="3213785"/>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
        <p:nvSpPr>
          <p:cNvPr id="2" name="TextBox 1">
            <a:extLst>
              <a:ext uri="{FF2B5EF4-FFF2-40B4-BE49-F238E27FC236}">
                <a16:creationId xmlns:a16="http://schemas.microsoft.com/office/drawing/2014/main" id="{A5CFF7B7-5675-ED40-C3DE-078C185B045A}"/>
              </a:ext>
            </a:extLst>
          </p:cNvPr>
          <p:cNvSpPr txBox="1"/>
          <p:nvPr/>
        </p:nvSpPr>
        <p:spPr>
          <a:xfrm>
            <a:off x="4556623" y="614805"/>
            <a:ext cx="957313"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S = 10</a:t>
            </a:r>
          </a:p>
        </p:txBody>
      </p:sp>
      <p:sp>
        <p:nvSpPr>
          <p:cNvPr id="13" name="TextBox 12">
            <a:extLst>
              <a:ext uri="{FF2B5EF4-FFF2-40B4-BE49-F238E27FC236}">
                <a16:creationId xmlns:a16="http://schemas.microsoft.com/office/drawing/2014/main" id="{CB17955B-2094-B646-B0E6-879F94F0D41A}"/>
              </a:ext>
            </a:extLst>
          </p:cNvPr>
          <p:cNvSpPr txBox="1"/>
          <p:nvPr/>
        </p:nvSpPr>
        <p:spPr>
          <a:xfrm>
            <a:off x="5975627" y="614805"/>
            <a:ext cx="838691"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K = 3</a:t>
            </a:r>
          </a:p>
        </p:txBody>
      </p:sp>
      <p:sp>
        <p:nvSpPr>
          <p:cNvPr id="14" name="TextBox 13">
            <a:extLst>
              <a:ext uri="{FF2B5EF4-FFF2-40B4-BE49-F238E27FC236}">
                <a16:creationId xmlns:a16="http://schemas.microsoft.com/office/drawing/2014/main" id="{45100FF0-203D-3418-C04D-9CD49E0CB86B}"/>
              </a:ext>
            </a:extLst>
          </p:cNvPr>
          <p:cNvSpPr txBox="1"/>
          <p:nvPr/>
        </p:nvSpPr>
        <p:spPr>
          <a:xfrm>
            <a:off x="7276009" y="614804"/>
            <a:ext cx="864339"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N = 2</a:t>
            </a:r>
          </a:p>
        </p:txBody>
      </p:sp>
    </p:spTree>
    <p:extLst>
      <p:ext uri="{BB962C8B-B14F-4D97-AF65-F5344CB8AC3E}">
        <p14:creationId xmlns:p14="http://schemas.microsoft.com/office/powerpoint/2010/main" val="147140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2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iterate type="wd">
                                    <p:tmPct val="2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iterate type="wd">
                                    <p:tmPct val="20000"/>
                                  </p:iterate>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51D051-FDE4-313D-FE17-77772EB0F2D2}"/>
              </a:ext>
            </a:extLst>
          </p:cNvPr>
          <p:cNvSpPr txBox="1"/>
          <p:nvPr/>
        </p:nvSpPr>
        <p:spPr>
          <a:xfrm>
            <a:off x="353880" y="1406699"/>
            <a:ext cx="3959818" cy="1647759"/>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Tìm ra có cách xếp số bàn mỗi mâm khi biết tổng số bàn, số mâm và số người đưa ra ý kiến.</a:t>
            </a:r>
          </a:p>
        </p:txBody>
      </p:sp>
      <p:sp>
        <p:nvSpPr>
          <p:cNvPr id="7" name="TextBox 6">
            <a:extLst>
              <a:ext uri="{FF2B5EF4-FFF2-40B4-BE49-F238E27FC236}">
                <a16:creationId xmlns:a16="http://schemas.microsoft.com/office/drawing/2014/main" id="{EE8B1278-8F30-8D8A-C696-D3BE2A19F4C9}"/>
              </a:ext>
            </a:extLst>
          </p:cNvPr>
          <p:cNvSpPr txBox="1"/>
          <p:nvPr/>
        </p:nvSpPr>
        <p:spPr>
          <a:xfrm>
            <a:off x="353880" y="448816"/>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Abstraction: </a:t>
            </a:r>
          </a:p>
        </p:txBody>
      </p:sp>
      <p:graphicFrame>
        <p:nvGraphicFramePr>
          <p:cNvPr id="8" name="Table 8">
            <a:extLst>
              <a:ext uri="{FF2B5EF4-FFF2-40B4-BE49-F238E27FC236}">
                <a16:creationId xmlns:a16="http://schemas.microsoft.com/office/drawing/2014/main" id="{AC98BB53-04FA-6EAE-24D4-79528250DF4A}"/>
              </a:ext>
            </a:extLst>
          </p:cNvPr>
          <p:cNvGraphicFramePr>
            <a:graphicFrameLocks noGrp="1"/>
          </p:cNvGraphicFramePr>
          <p:nvPr>
            <p:extLst>
              <p:ext uri="{D42A27DB-BD31-4B8C-83A1-F6EECF244321}">
                <p14:modId xmlns:p14="http://schemas.microsoft.com/office/powerpoint/2010/main" val="1121304598"/>
              </p:ext>
            </p:extLst>
          </p:nvPr>
        </p:nvGraphicFramePr>
        <p:xfrm>
          <a:off x="4426624" y="1408538"/>
          <a:ext cx="4572000" cy="16459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pPr algn="ctr"/>
                      <a:endParaRPr lang="en-US" sz="1500">
                        <a:solidFill>
                          <a:schemeClr val="bg1"/>
                        </a:solidFill>
                        <a:latin typeface="#9Slide03 Ample" panose="02000000000000000000" pitchFamily="2" charset="0"/>
                      </a:endParaRPr>
                    </a:p>
                    <a:p>
                      <a:pPr algn="ctr"/>
                      <a:endParaRPr lang="en-US" sz="1500">
                        <a:solidFill>
                          <a:schemeClr val="bg1"/>
                        </a:solidFill>
                        <a:latin typeface="#9Slide03 Ample"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K=1</a:t>
                      </a:r>
                    </a:p>
                    <a:p>
                      <a:pPr algn="ctr"/>
                      <a:r>
                        <a:rPr lang="en-US" sz="1500">
                          <a:solidFill>
                            <a:schemeClr val="bg1"/>
                          </a:solidFill>
                          <a:latin typeface="#9Slide03 Ample" panose="02000000000000000000" pitchFamily="2" charset="0"/>
                        </a:rPr>
                        <a:t>(người già)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bg1"/>
                          </a:solidFill>
                          <a:latin typeface="#9Slide03 Ample" panose="02000000000000000000" pitchFamily="2" charset="0"/>
                        </a:rPr>
                        <a:t>K=2</a:t>
                      </a:r>
                    </a:p>
                    <a:p>
                      <a:pPr algn="ctr"/>
                      <a:r>
                        <a:rPr lang="en-US" sz="1500">
                          <a:solidFill>
                            <a:schemeClr val="bg1"/>
                          </a:solidFill>
                          <a:latin typeface="#9Slide03 Ample" panose="02000000000000000000" pitchFamily="2" charset="0"/>
                        </a:rPr>
                        <a:t>(người lớn)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K=3</a:t>
                      </a:r>
                    </a:p>
                    <a:p>
                      <a:pPr algn="ctr"/>
                      <a:r>
                        <a:rPr lang="en-US" sz="1500">
                          <a:solidFill>
                            <a:schemeClr val="bg1"/>
                          </a:solidFill>
                          <a:latin typeface="#9Slide03 Ample" panose="02000000000000000000" pitchFamily="2" charset="0"/>
                        </a:rPr>
                        <a:t>(Trẻ 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pPr algn="ctr"/>
                      <a:r>
                        <a:rPr lang="en-US" sz="1500">
                          <a:solidFill>
                            <a:schemeClr val="bg1"/>
                          </a:solidFill>
                          <a:latin typeface="#9Slide03 Ample" panose="02000000000000000000" pitchFamily="2" charset="0"/>
                        </a:rPr>
                        <a:t>N=1</a:t>
                      </a:r>
                    </a:p>
                    <a:p>
                      <a:r>
                        <a:rPr lang="en-US" sz="1500">
                          <a:solidFill>
                            <a:schemeClr val="bg1"/>
                          </a:solidFill>
                          <a:latin typeface="#9Slide03 Ample" panose="02000000000000000000" pitchFamily="2" charset="0"/>
                        </a:rPr>
                        <a:t>(phú ông)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pPr algn="ctr"/>
                      <a:r>
                        <a:rPr lang="en-US" sz="1500">
                          <a:solidFill>
                            <a:schemeClr val="bg1"/>
                          </a:solidFill>
                          <a:latin typeface="#9Slide03 Ample" panose="02000000000000000000" pitchFamily="2" charset="0"/>
                        </a:rPr>
                        <a:t>N=2</a:t>
                      </a:r>
                    </a:p>
                    <a:p>
                      <a:r>
                        <a:rPr lang="en-US" sz="1500">
                          <a:solidFill>
                            <a:schemeClr val="bg1"/>
                          </a:solidFill>
                          <a:latin typeface="#9Slide03 Ample" panose="02000000000000000000" pitchFamily="2" charset="0"/>
                        </a:rPr>
                        <a:t>(phú bà)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graphicFrame>
        <p:nvGraphicFramePr>
          <p:cNvPr id="9" name="Table 36">
            <a:extLst>
              <a:ext uri="{FF2B5EF4-FFF2-40B4-BE49-F238E27FC236}">
                <a16:creationId xmlns:a16="http://schemas.microsoft.com/office/drawing/2014/main" id="{4F9C6E8D-5EDC-92A3-218D-E2E3FA4CDB6B}"/>
              </a:ext>
            </a:extLst>
          </p:cNvPr>
          <p:cNvGraphicFramePr>
            <a:graphicFrameLocks noGrp="1"/>
          </p:cNvGraphicFramePr>
          <p:nvPr>
            <p:extLst>
              <p:ext uri="{D42A27DB-BD31-4B8C-83A1-F6EECF244321}">
                <p14:modId xmlns:p14="http://schemas.microsoft.com/office/powerpoint/2010/main" val="2203261212"/>
              </p:ext>
            </p:extLst>
          </p:nvPr>
        </p:nvGraphicFramePr>
        <p:xfrm>
          <a:off x="4426624" y="3836029"/>
          <a:ext cx="4572000" cy="100584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K=1</a:t>
                      </a:r>
                    </a:p>
                    <a:p>
                      <a:pPr algn="ctr"/>
                      <a:r>
                        <a:rPr lang="en-US" sz="15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K=2</a:t>
                      </a:r>
                    </a:p>
                    <a:p>
                      <a:pPr algn="ctr"/>
                      <a:r>
                        <a:rPr lang="en-US" sz="15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K=3</a:t>
                      </a:r>
                    </a:p>
                    <a:p>
                      <a:pPr algn="ctr"/>
                      <a:r>
                        <a:rPr lang="en-US" sz="15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10" name="Arrow: Down 9">
            <a:extLst>
              <a:ext uri="{FF2B5EF4-FFF2-40B4-BE49-F238E27FC236}">
                <a16:creationId xmlns:a16="http://schemas.microsoft.com/office/drawing/2014/main" id="{626AC6BE-A623-2808-0FCE-FA4BB00A9686}"/>
              </a:ext>
            </a:extLst>
          </p:cNvPr>
          <p:cNvSpPr/>
          <p:nvPr/>
        </p:nvSpPr>
        <p:spPr>
          <a:xfrm>
            <a:off x="6492307" y="3213785"/>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
        <p:nvSpPr>
          <p:cNvPr id="11" name="TextBox 10">
            <a:extLst>
              <a:ext uri="{FF2B5EF4-FFF2-40B4-BE49-F238E27FC236}">
                <a16:creationId xmlns:a16="http://schemas.microsoft.com/office/drawing/2014/main" id="{397BA2EC-2892-AD44-522C-87BFB261C487}"/>
              </a:ext>
            </a:extLst>
          </p:cNvPr>
          <p:cNvSpPr txBox="1"/>
          <p:nvPr/>
        </p:nvSpPr>
        <p:spPr>
          <a:xfrm>
            <a:off x="4556623" y="614805"/>
            <a:ext cx="957313"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S = 10</a:t>
            </a:r>
          </a:p>
        </p:txBody>
      </p:sp>
      <p:sp>
        <p:nvSpPr>
          <p:cNvPr id="12" name="TextBox 11">
            <a:extLst>
              <a:ext uri="{FF2B5EF4-FFF2-40B4-BE49-F238E27FC236}">
                <a16:creationId xmlns:a16="http://schemas.microsoft.com/office/drawing/2014/main" id="{BA293181-83C0-8392-FCFE-53636466EE93}"/>
              </a:ext>
            </a:extLst>
          </p:cNvPr>
          <p:cNvSpPr txBox="1"/>
          <p:nvPr/>
        </p:nvSpPr>
        <p:spPr>
          <a:xfrm>
            <a:off x="5975627" y="614805"/>
            <a:ext cx="838691"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K = 3</a:t>
            </a:r>
          </a:p>
        </p:txBody>
      </p:sp>
      <p:sp>
        <p:nvSpPr>
          <p:cNvPr id="13" name="TextBox 12">
            <a:extLst>
              <a:ext uri="{FF2B5EF4-FFF2-40B4-BE49-F238E27FC236}">
                <a16:creationId xmlns:a16="http://schemas.microsoft.com/office/drawing/2014/main" id="{8019FB62-4A6C-7248-E362-62E4513C810C}"/>
              </a:ext>
            </a:extLst>
          </p:cNvPr>
          <p:cNvSpPr txBox="1"/>
          <p:nvPr/>
        </p:nvSpPr>
        <p:spPr>
          <a:xfrm>
            <a:off x="7276009" y="614804"/>
            <a:ext cx="864339"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N = 2</a:t>
            </a:r>
          </a:p>
        </p:txBody>
      </p:sp>
      <p:sp>
        <p:nvSpPr>
          <p:cNvPr id="14" name="TextBox 13">
            <a:extLst>
              <a:ext uri="{FF2B5EF4-FFF2-40B4-BE49-F238E27FC236}">
                <a16:creationId xmlns:a16="http://schemas.microsoft.com/office/drawing/2014/main" id="{AD09E6F6-F08D-BB5C-30F3-E5FADF195E41}"/>
              </a:ext>
            </a:extLst>
          </p:cNvPr>
          <p:cNvSpPr txBox="1"/>
          <p:nvPr/>
        </p:nvSpPr>
        <p:spPr>
          <a:xfrm>
            <a:off x="353880" y="3370306"/>
            <a:ext cx="3959817" cy="1200329"/>
          </a:xfrm>
          <a:prstGeom prst="rect">
            <a:avLst/>
          </a:prstGeom>
          <a:noFill/>
        </p:spPr>
        <p:txBody>
          <a:bodyPr wrap="square">
            <a:spAutoFit/>
          </a:bodyPr>
          <a:lstStyle/>
          <a:p>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T</a:t>
            </a:r>
            <a:r>
              <a:rPr lang="en-US" sz="24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ổng số bàn của tất cả các mâm phải bằng tổng số bàn ban đầu.</a:t>
            </a:r>
            <a:endParaRPr lang="en-US" sz="2400"/>
          </a:p>
        </p:txBody>
      </p:sp>
    </p:spTree>
    <p:extLst>
      <p:ext uri="{BB962C8B-B14F-4D97-AF65-F5344CB8AC3E}">
        <p14:creationId xmlns:p14="http://schemas.microsoft.com/office/powerpoint/2010/main" val="191874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DEAD-7D4B-AB69-93C8-17493ED8062D}"/>
              </a:ext>
            </a:extLst>
          </p:cNvPr>
          <p:cNvSpPr>
            <a:spLocks noGrp="1"/>
          </p:cNvSpPr>
          <p:nvPr>
            <p:ph type="ctrTitle"/>
          </p:nvPr>
        </p:nvSpPr>
        <p:spPr>
          <a:xfrm>
            <a:off x="3927107" y="1063881"/>
            <a:ext cx="2051832" cy="883483"/>
          </a:xfrm>
        </p:spPr>
        <p:txBody>
          <a:bodyPr/>
          <a:lstStyle/>
          <a:p>
            <a:r>
              <a:rPr lang="en-US" sz="4800" err="1">
                <a:latin typeface="#9Slide03 Saira SemiCondensed M" panose="00000606000000000000" pitchFamily="2" charset="0"/>
              </a:rPr>
              <a:t>Ôn</a:t>
            </a:r>
            <a:r>
              <a:rPr lang="en-US" sz="4800">
                <a:latin typeface="#9Slide03 Saira SemiCondensed M" panose="00000606000000000000" pitchFamily="2" charset="0"/>
              </a:rPr>
              <a:t> </a:t>
            </a:r>
            <a:r>
              <a:rPr lang="en-US" sz="4800" err="1">
                <a:latin typeface="#9Slide03 Saira SemiCondensed M" panose="00000606000000000000" pitchFamily="2" charset="0"/>
              </a:rPr>
              <a:t>tập</a:t>
            </a:r>
            <a:endParaRPr lang="en-US" sz="4800">
              <a:latin typeface="#9Slide03 Saira SemiCondensed M" panose="00000606000000000000" pitchFamily="2" charset="0"/>
            </a:endParaRPr>
          </a:p>
        </p:txBody>
      </p:sp>
      <p:sp>
        <p:nvSpPr>
          <p:cNvPr id="4" name="Title 3">
            <a:extLst>
              <a:ext uri="{FF2B5EF4-FFF2-40B4-BE49-F238E27FC236}">
                <a16:creationId xmlns:a16="http://schemas.microsoft.com/office/drawing/2014/main" id="{F66A5BEC-DBD2-1953-46D7-CE5024212708}"/>
              </a:ext>
            </a:extLst>
          </p:cNvPr>
          <p:cNvSpPr>
            <a:spLocks noGrp="1"/>
          </p:cNvSpPr>
          <p:nvPr>
            <p:ph type="title" idx="2"/>
          </p:nvPr>
        </p:nvSpPr>
        <p:spPr>
          <a:xfrm>
            <a:off x="2896007" y="1063881"/>
            <a:ext cx="1031100" cy="756000"/>
          </a:xfrm>
        </p:spPr>
        <p:txBody>
          <a:bodyPr/>
          <a:lstStyle/>
          <a:p>
            <a:pPr algn="ctr"/>
            <a:r>
              <a:rPr lang="en-US"/>
              <a:t>01</a:t>
            </a:r>
          </a:p>
        </p:txBody>
      </p:sp>
      <p:sp>
        <p:nvSpPr>
          <p:cNvPr id="8" name="Title 7">
            <a:extLst>
              <a:ext uri="{FF2B5EF4-FFF2-40B4-BE49-F238E27FC236}">
                <a16:creationId xmlns:a16="http://schemas.microsoft.com/office/drawing/2014/main" id="{2A202906-E3C3-B5C6-8D82-7307D41B7287}"/>
              </a:ext>
            </a:extLst>
          </p:cNvPr>
          <p:cNvSpPr>
            <a:spLocks noGrp="1"/>
          </p:cNvSpPr>
          <p:nvPr>
            <p:ph type="ctrTitle" idx="6"/>
          </p:nvPr>
        </p:nvSpPr>
        <p:spPr>
          <a:xfrm>
            <a:off x="3927107" y="2163979"/>
            <a:ext cx="2689693" cy="820883"/>
          </a:xfrm>
        </p:spPr>
        <p:txBody>
          <a:bodyPr/>
          <a:lstStyle/>
          <a:p>
            <a:r>
              <a:rPr lang="en-US" sz="4800" err="1">
                <a:latin typeface="#9Slide03 Saira SemiCondensed M" panose="00000606000000000000" pitchFamily="2" charset="0"/>
              </a:rPr>
              <a:t>Luyện</a:t>
            </a:r>
            <a:r>
              <a:rPr lang="en-US" sz="4800">
                <a:latin typeface="#9Slide03 Saira SemiCondensed M" panose="00000606000000000000" pitchFamily="2" charset="0"/>
              </a:rPr>
              <a:t> </a:t>
            </a:r>
            <a:r>
              <a:rPr lang="en-US" sz="4800" err="1">
                <a:latin typeface="#9Slide03 Saira SemiCondensed M" panose="00000606000000000000" pitchFamily="2" charset="0"/>
              </a:rPr>
              <a:t>tập</a:t>
            </a:r>
            <a:endParaRPr lang="en-US" sz="4800">
              <a:latin typeface="#9Slide03 Saira SemiCondensed M" panose="00000606000000000000" pitchFamily="2" charset="0"/>
            </a:endParaRPr>
          </a:p>
        </p:txBody>
      </p:sp>
      <p:sp>
        <p:nvSpPr>
          <p:cNvPr id="10" name="Title 9">
            <a:extLst>
              <a:ext uri="{FF2B5EF4-FFF2-40B4-BE49-F238E27FC236}">
                <a16:creationId xmlns:a16="http://schemas.microsoft.com/office/drawing/2014/main" id="{456FFAEB-BAD5-08B6-245C-8C970D88475E}"/>
              </a:ext>
            </a:extLst>
          </p:cNvPr>
          <p:cNvSpPr>
            <a:spLocks noGrp="1"/>
          </p:cNvSpPr>
          <p:nvPr>
            <p:ph type="title" idx="8"/>
          </p:nvPr>
        </p:nvSpPr>
        <p:spPr>
          <a:xfrm>
            <a:off x="2896007" y="2152718"/>
            <a:ext cx="1031100" cy="756000"/>
          </a:xfrm>
        </p:spPr>
        <p:txBody>
          <a:bodyPr/>
          <a:lstStyle/>
          <a:p>
            <a:pPr algn="ctr"/>
            <a:r>
              <a:rPr lang="en-US"/>
              <a:t>02</a:t>
            </a:r>
          </a:p>
        </p:txBody>
      </p:sp>
      <p:sp>
        <p:nvSpPr>
          <p:cNvPr id="14" name="Title 13">
            <a:extLst>
              <a:ext uri="{FF2B5EF4-FFF2-40B4-BE49-F238E27FC236}">
                <a16:creationId xmlns:a16="http://schemas.microsoft.com/office/drawing/2014/main" id="{B4D599FE-462F-A5C0-C847-9AA6C19BD325}"/>
              </a:ext>
            </a:extLst>
          </p:cNvPr>
          <p:cNvSpPr>
            <a:spLocks noGrp="1"/>
          </p:cNvSpPr>
          <p:nvPr>
            <p:ph type="ctrTitle" idx="15"/>
          </p:nvPr>
        </p:nvSpPr>
        <p:spPr>
          <a:xfrm>
            <a:off x="3927107" y="3137736"/>
            <a:ext cx="2689692" cy="961354"/>
          </a:xfrm>
        </p:spPr>
        <p:txBody>
          <a:bodyPr/>
          <a:lstStyle/>
          <a:p>
            <a:r>
              <a:rPr lang="en-US" sz="4800" err="1">
                <a:latin typeface="#9Slide03 Saira SemiCondensed M" panose="00000606000000000000" pitchFamily="2" charset="0"/>
              </a:rPr>
              <a:t>Tổng</a:t>
            </a:r>
            <a:r>
              <a:rPr lang="en-US" sz="4800">
                <a:latin typeface="#9Slide03 Saira SemiCondensed M" panose="00000606000000000000" pitchFamily="2" charset="0"/>
              </a:rPr>
              <a:t> </a:t>
            </a:r>
            <a:r>
              <a:rPr lang="en-US" sz="4800" err="1">
                <a:latin typeface="#9Slide03 Saira SemiCondensed M" panose="00000606000000000000" pitchFamily="2" charset="0"/>
              </a:rPr>
              <a:t>kết</a:t>
            </a:r>
            <a:endParaRPr lang="en-US" sz="4800">
              <a:latin typeface="#9Slide03 Saira SemiCondensed M" panose="00000606000000000000" pitchFamily="2" charset="0"/>
            </a:endParaRPr>
          </a:p>
        </p:txBody>
      </p:sp>
      <p:sp>
        <p:nvSpPr>
          <p:cNvPr id="16" name="Title 15">
            <a:extLst>
              <a:ext uri="{FF2B5EF4-FFF2-40B4-BE49-F238E27FC236}">
                <a16:creationId xmlns:a16="http://schemas.microsoft.com/office/drawing/2014/main" id="{891398E4-8A13-1735-F03A-9C1E9104FAC5}"/>
              </a:ext>
            </a:extLst>
          </p:cNvPr>
          <p:cNvSpPr>
            <a:spLocks noGrp="1"/>
          </p:cNvSpPr>
          <p:nvPr>
            <p:ph type="title" idx="17"/>
          </p:nvPr>
        </p:nvSpPr>
        <p:spPr>
          <a:xfrm>
            <a:off x="2896007" y="3240413"/>
            <a:ext cx="1031100" cy="756000"/>
          </a:xfrm>
        </p:spPr>
        <p:txBody>
          <a:bodyPr/>
          <a:lstStyle/>
          <a:p>
            <a:pPr algn="ctr"/>
            <a:r>
              <a:rPr lang="en-US"/>
              <a:t>03</a:t>
            </a:r>
          </a:p>
        </p:txBody>
      </p:sp>
    </p:spTree>
    <p:extLst>
      <p:ext uri="{BB962C8B-B14F-4D97-AF65-F5344CB8AC3E}">
        <p14:creationId xmlns:p14="http://schemas.microsoft.com/office/powerpoint/2010/main" val="25634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51D051-FDE4-313D-FE17-77772EB0F2D2}"/>
              </a:ext>
            </a:extLst>
          </p:cNvPr>
          <p:cNvSpPr txBox="1"/>
          <p:nvPr/>
        </p:nvSpPr>
        <p:spPr>
          <a:xfrm>
            <a:off x="353880" y="1332844"/>
            <a:ext cx="3959818" cy="1252587"/>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Số bàn mâm sau phải lớn hơn hoặc bằng số bàn mâm trước.</a:t>
            </a:r>
          </a:p>
        </p:txBody>
      </p:sp>
      <p:sp>
        <p:nvSpPr>
          <p:cNvPr id="7" name="TextBox 6">
            <a:extLst>
              <a:ext uri="{FF2B5EF4-FFF2-40B4-BE49-F238E27FC236}">
                <a16:creationId xmlns:a16="http://schemas.microsoft.com/office/drawing/2014/main" id="{EE8B1278-8F30-8D8A-C696-D3BE2A19F4C9}"/>
              </a:ext>
            </a:extLst>
          </p:cNvPr>
          <p:cNvSpPr txBox="1"/>
          <p:nvPr/>
        </p:nvSpPr>
        <p:spPr>
          <a:xfrm>
            <a:off x="353880" y="448816"/>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Abstraction: </a:t>
            </a:r>
          </a:p>
        </p:txBody>
      </p:sp>
      <p:graphicFrame>
        <p:nvGraphicFramePr>
          <p:cNvPr id="8" name="Table 8">
            <a:extLst>
              <a:ext uri="{FF2B5EF4-FFF2-40B4-BE49-F238E27FC236}">
                <a16:creationId xmlns:a16="http://schemas.microsoft.com/office/drawing/2014/main" id="{AC98BB53-04FA-6EAE-24D4-79528250DF4A}"/>
              </a:ext>
            </a:extLst>
          </p:cNvPr>
          <p:cNvGraphicFramePr>
            <a:graphicFrameLocks noGrp="1"/>
          </p:cNvGraphicFramePr>
          <p:nvPr/>
        </p:nvGraphicFramePr>
        <p:xfrm>
          <a:off x="4426624" y="1408538"/>
          <a:ext cx="4572000" cy="16459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pPr algn="ctr"/>
                      <a:endParaRPr lang="en-US" sz="1500">
                        <a:solidFill>
                          <a:schemeClr val="bg1"/>
                        </a:solidFill>
                        <a:latin typeface="#9Slide03 Ample" panose="02000000000000000000" pitchFamily="2" charset="0"/>
                      </a:endParaRPr>
                    </a:p>
                    <a:p>
                      <a:pPr algn="ctr"/>
                      <a:endParaRPr lang="en-US" sz="1500">
                        <a:solidFill>
                          <a:schemeClr val="bg1"/>
                        </a:solidFill>
                        <a:latin typeface="#9Slide03 Ample"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K=1</a:t>
                      </a:r>
                    </a:p>
                    <a:p>
                      <a:pPr algn="ctr"/>
                      <a:r>
                        <a:rPr lang="en-US" sz="1500">
                          <a:solidFill>
                            <a:schemeClr val="bg1"/>
                          </a:solidFill>
                          <a:latin typeface="#9Slide03 Ample" panose="02000000000000000000" pitchFamily="2" charset="0"/>
                        </a:rPr>
                        <a:t>(người già)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bg1"/>
                          </a:solidFill>
                          <a:latin typeface="#9Slide03 Ample" panose="02000000000000000000" pitchFamily="2" charset="0"/>
                        </a:rPr>
                        <a:t>K=2</a:t>
                      </a:r>
                    </a:p>
                    <a:p>
                      <a:pPr algn="ctr"/>
                      <a:r>
                        <a:rPr lang="en-US" sz="1500">
                          <a:solidFill>
                            <a:schemeClr val="bg1"/>
                          </a:solidFill>
                          <a:latin typeface="#9Slide03 Ample" panose="02000000000000000000" pitchFamily="2" charset="0"/>
                        </a:rPr>
                        <a:t>(người lớn)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K=3</a:t>
                      </a:r>
                    </a:p>
                    <a:p>
                      <a:pPr algn="ctr"/>
                      <a:r>
                        <a:rPr lang="en-US" sz="1500">
                          <a:solidFill>
                            <a:schemeClr val="bg1"/>
                          </a:solidFill>
                          <a:latin typeface="#9Slide03 Ample" panose="02000000000000000000" pitchFamily="2" charset="0"/>
                        </a:rPr>
                        <a:t>(Trẻ 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pPr algn="ctr"/>
                      <a:r>
                        <a:rPr lang="en-US" sz="1500">
                          <a:solidFill>
                            <a:schemeClr val="bg1"/>
                          </a:solidFill>
                          <a:latin typeface="#9Slide03 Ample" panose="02000000000000000000" pitchFamily="2" charset="0"/>
                        </a:rPr>
                        <a:t>N=1</a:t>
                      </a:r>
                    </a:p>
                    <a:p>
                      <a:r>
                        <a:rPr lang="en-US" sz="1500">
                          <a:solidFill>
                            <a:schemeClr val="bg1"/>
                          </a:solidFill>
                          <a:latin typeface="#9Slide03 Ample" panose="02000000000000000000" pitchFamily="2" charset="0"/>
                        </a:rPr>
                        <a:t>(phú ông)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pPr algn="ctr"/>
                      <a:r>
                        <a:rPr lang="en-US" sz="1500">
                          <a:solidFill>
                            <a:schemeClr val="bg1"/>
                          </a:solidFill>
                          <a:latin typeface="#9Slide03 Ample" panose="02000000000000000000" pitchFamily="2" charset="0"/>
                        </a:rPr>
                        <a:t>N=2</a:t>
                      </a:r>
                    </a:p>
                    <a:p>
                      <a:r>
                        <a:rPr lang="en-US" sz="1500">
                          <a:solidFill>
                            <a:schemeClr val="bg1"/>
                          </a:solidFill>
                          <a:latin typeface="#9Slide03 Ample" panose="02000000000000000000" pitchFamily="2" charset="0"/>
                        </a:rPr>
                        <a:t>(phú bà)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graphicFrame>
        <p:nvGraphicFramePr>
          <p:cNvPr id="9" name="Table 36">
            <a:extLst>
              <a:ext uri="{FF2B5EF4-FFF2-40B4-BE49-F238E27FC236}">
                <a16:creationId xmlns:a16="http://schemas.microsoft.com/office/drawing/2014/main" id="{4F9C6E8D-5EDC-92A3-218D-E2E3FA4CDB6B}"/>
              </a:ext>
            </a:extLst>
          </p:cNvPr>
          <p:cNvGraphicFramePr>
            <a:graphicFrameLocks noGrp="1"/>
          </p:cNvGraphicFramePr>
          <p:nvPr/>
        </p:nvGraphicFramePr>
        <p:xfrm>
          <a:off x="4426624" y="3836029"/>
          <a:ext cx="4572000" cy="100584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K=1</a:t>
                      </a:r>
                    </a:p>
                    <a:p>
                      <a:pPr algn="ctr"/>
                      <a:r>
                        <a:rPr lang="en-US" sz="15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K=2</a:t>
                      </a:r>
                    </a:p>
                    <a:p>
                      <a:pPr algn="ctr"/>
                      <a:r>
                        <a:rPr lang="en-US" sz="15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K=3</a:t>
                      </a:r>
                    </a:p>
                    <a:p>
                      <a:pPr algn="ctr"/>
                      <a:r>
                        <a:rPr lang="en-US" sz="15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10" name="Arrow: Down 9">
            <a:extLst>
              <a:ext uri="{FF2B5EF4-FFF2-40B4-BE49-F238E27FC236}">
                <a16:creationId xmlns:a16="http://schemas.microsoft.com/office/drawing/2014/main" id="{626AC6BE-A623-2808-0FCE-FA4BB00A9686}"/>
              </a:ext>
            </a:extLst>
          </p:cNvPr>
          <p:cNvSpPr/>
          <p:nvPr/>
        </p:nvSpPr>
        <p:spPr>
          <a:xfrm>
            <a:off x="6492307" y="3213785"/>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
        <p:nvSpPr>
          <p:cNvPr id="11" name="TextBox 10">
            <a:extLst>
              <a:ext uri="{FF2B5EF4-FFF2-40B4-BE49-F238E27FC236}">
                <a16:creationId xmlns:a16="http://schemas.microsoft.com/office/drawing/2014/main" id="{397BA2EC-2892-AD44-522C-87BFB261C487}"/>
              </a:ext>
            </a:extLst>
          </p:cNvPr>
          <p:cNvSpPr txBox="1"/>
          <p:nvPr/>
        </p:nvSpPr>
        <p:spPr>
          <a:xfrm>
            <a:off x="4556623" y="614805"/>
            <a:ext cx="957313"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S = 10</a:t>
            </a:r>
          </a:p>
        </p:txBody>
      </p:sp>
      <p:sp>
        <p:nvSpPr>
          <p:cNvPr id="12" name="TextBox 11">
            <a:extLst>
              <a:ext uri="{FF2B5EF4-FFF2-40B4-BE49-F238E27FC236}">
                <a16:creationId xmlns:a16="http://schemas.microsoft.com/office/drawing/2014/main" id="{BA293181-83C0-8392-FCFE-53636466EE93}"/>
              </a:ext>
            </a:extLst>
          </p:cNvPr>
          <p:cNvSpPr txBox="1"/>
          <p:nvPr/>
        </p:nvSpPr>
        <p:spPr>
          <a:xfrm>
            <a:off x="5975627" y="614805"/>
            <a:ext cx="838691"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K = 3</a:t>
            </a:r>
          </a:p>
        </p:txBody>
      </p:sp>
      <p:sp>
        <p:nvSpPr>
          <p:cNvPr id="13" name="TextBox 12">
            <a:extLst>
              <a:ext uri="{FF2B5EF4-FFF2-40B4-BE49-F238E27FC236}">
                <a16:creationId xmlns:a16="http://schemas.microsoft.com/office/drawing/2014/main" id="{8019FB62-4A6C-7248-E362-62E4513C810C}"/>
              </a:ext>
            </a:extLst>
          </p:cNvPr>
          <p:cNvSpPr txBox="1"/>
          <p:nvPr/>
        </p:nvSpPr>
        <p:spPr>
          <a:xfrm>
            <a:off x="7276009" y="614804"/>
            <a:ext cx="864339"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N = 2</a:t>
            </a:r>
          </a:p>
        </p:txBody>
      </p:sp>
      <p:sp>
        <p:nvSpPr>
          <p:cNvPr id="14" name="TextBox 13">
            <a:extLst>
              <a:ext uri="{FF2B5EF4-FFF2-40B4-BE49-F238E27FC236}">
                <a16:creationId xmlns:a16="http://schemas.microsoft.com/office/drawing/2014/main" id="{89AD3148-D314-AEAC-9BB3-986EEE1B667D}"/>
              </a:ext>
            </a:extLst>
          </p:cNvPr>
          <p:cNvSpPr txBox="1"/>
          <p:nvPr/>
        </p:nvSpPr>
        <p:spPr>
          <a:xfrm>
            <a:off x="353880" y="2827424"/>
            <a:ext cx="3959818" cy="1647759"/>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Số bàn của mỗi mâm phải bằng số bàn đề nghị của 1 người đưa ra ý kiến bất kì.</a:t>
            </a:r>
          </a:p>
        </p:txBody>
      </p:sp>
    </p:spTree>
    <p:extLst>
      <p:ext uri="{BB962C8B-B14F-4D97-AF65-F5344CB8AC3E}">
        <p14:creationId xmlns:p14="http://schemas.microsoft.com/office/powerpoint/2010/main" val="255955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51D051-FDE4-313D-FE17-77772EB0F2D2}"/>
              </a:ext>
            </a:extLst>
          </p:cNvPr>
          <p:cNvSpPr txBox="1"/>
          <p:nvPr/>
        </p:nvSpPr>
        <p:spPr>
          <a:xfrm>
            <a:off x="150493" y="1323889"/>
            <a:ext cx="3959818" cy="1252587"/>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Tạo một mảng số bàn tương với mỗi mâm có độ dài là K.</a:t>
            </a:r>
          </a:p>
        </p:txBody>
      </p:sp>
      <p:sp>
        <p:nvSpPr>
          <p:cNvPr id="7" name="TextBox 6">
            <a:extLst>
              <a:ext uri="{FF2B5EF4-FFF2-40B4-BE49-F238E27FC236}">
                <a16:creationId xmlns:a16="http://schemas.microsoft.com/office/drawing/2014/main" id="{EE8B1278-8F30-8D8A-C696-D3BE2A19F4C9}"/>
              </a:ext>
            </a:extLst>
          </p:cNvPr>
          <p:cNvSpPr txBox="1"/>
          <p:nvPr/>
        </p:nvSpPr>
        <p:spPr>
          <a:xfrm>
            <a:off x="353880" y="448816"/>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Decomposi</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tion: </a:t>
            </a:r>
          </a:p>
        </p:txBody>
      </p:sp>
      <p:graphicFrame>
        <p:nvGraphicFramePr>
          <p:cNvPr id="8" name="Table 8">
            <a:extLst>
              <a:ext uri="{FF2B5EF4-FFF2-40B4-BE49-F238E27FC236}">
                <a16:creationId xmlns:a16="http://schemas.microsoft.com/office/drawing/2014/main" id="{67A67F96-6AAD-D2BC-81DA-45072284766E}"/>
              </a:ext>
            </a:extLst>
          </p:cNvPr>
          <p:cNvGraphicFramePr>
            <a:graphicFrameLocks noGrp="1"/>
          </p:cNvGraphicFramePr>
          <p:nvPr>
            <p:extLst>
              <p:ext uri="{D42A27DB-BD31-4B8C-83A1-F6EECF244321}">
                <p14:modId xmlns:p14="http://schemas.microsoft.com/office/powerpoint/2010/main" val="1121304598"/>
              </p:ext>
            </p:extLst>
          </p:nvPr>
        </p:nvGraphicFramePr>
        <p:xfrm>
          <a:off x="4426624" y="1408538"/>
          <a:ext cx="4572000" cy="16459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pPr algn="ctr"/>
                      <a:endParaRPr lang="en-US" sz="1500">
                        <a:solidFill>
                          <a:schemeClr val="bg1"/>
                        </a:solidFill>
                        <a:latin typeface="#9Slide03 Ample" panose="02000000000000000000" pitchFamily="2" charset="0"/>
                      </a:endParaRPr>
                    </a:p>
                    <a:p>
                      <a:pPr algn="ctr"/>
                      <a:endParaRPr lang="en-US" sz="1500">
                        <a:solidFill>
                          <a:schemeClr val="bg1"/>
                        </a:solidFill>
                        <a:latin typeface="#9Slide03 Ample"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K=1</a:t>
                      </a:r>
                    </a:p>
                    <a:p>
                      <a:pPr algn="ctr"/>
                      <a:r>
                        <a:rPr lang="en-US" sz="1500">
                          <a:solidFill>
                            <a:schemeClr val="bg1"/>
                          </a:solidFill>
                          <a:latin typeface="#9Slide03 Ample" panose="02000000000000000000" pitchFamily="2" charset="0"/>
                        </a:rPr>
                        <a:t>(người già)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bg1"/>
                          </a:solidFill>
                          <a:latin typeface="#9Slide03 Ample" panose="02000000000000000000" pitchFamily="2" charset="0"/>
                        </a:rPr>
                        <a:t>K=2</a:t>
                      </a:r>
                    </a:p>
                    <a:p>
                      <a:pPr algn="ctr"/>
                      <a:r>
                        <a:rPr lang="en-US" sz="1500">
                          <a:solidFill>
                            <a:schemeClr val="bg1"/>
                          </a:solidFill>
                          <a:latin typeface="#9Slide03 Ample" panose="02000000000000000000" pitchFamily="2" charset="0"/>
                        </a:rPr>
                        <a:t>(người lớn)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K=3</a:t>
                      </a:r>
                    </a:p>
                    <a:p>
                      <a:pPr algn="ctr"/>
                      <a:r>
                        <a:rPr lang="en-US" sz="1500">
                          <a:solidFill>
                            <a:schemeClr val="bg1"/>
                          </a:solidFill>
                          <a:latin typeface="#9Slide03 Ample" panose="02000000000000000000" pitchFamily="2" charset="0"/>
                        </a:rPr>
                        <a:t>(Trẻ 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pPr algn="ctr"/>
                      <a:r>
                        <a:rPr lang="en-US" sz="1500">
                          <a:solidFill>
                            <a:schemeClr val="bg1"/>
                          </a:solidFill>
                          <a:latin typeface="#9Slide03 Ample" panose="02000000000000000000" pitchFamily="2" charset="0"/>
                        </a:rPr>
                        <a:t>N=1</a:t>
                      </a:r>
                    </a:p>
                    <a:p>
                      <a:r>
                        <a:rPr lang="en-US" sz="1500">
                          <a:solidFill>
                            <a:schemeClr val="bg1"/>
                          </a:solidFill>
                          <a:latin typeface="#9Slide03 Ample" panose="02000000000000000000" pitchFamily="2" charset="0"/>
                        </a:rPr>
                        <a:t>(phú ông)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pPr algn="ctr"/>
                      <a:r>
                        <a:rPr lang="en-US" sz="1500">
                          <a:solidFill>
                            <a:schemeClr val="bg1"/>
                          </a:solidFill>
                          <a:latin typeface="#9Slide03 Ample" panose="02000000000000000000" pitchFamily="2" charset="0"/>
                        </a:rPr>
                        <a:t>N=2</a:t>
                      </a:r>
                    </a:p>
                    <a:p>
                      <a:r>
                        <a:rPr lang="en-US" sz="1500">
                          <a:solidFill>
                            <a:schemeClr val="bg1"/>
                          </a:solidFill>
                          <a:latin typeface="#9Slide03 Ample" panose="02000000000000000000" pitchFamily="2" charset="0"/>
                        </a:rPr>
                        <a:t>(phú bà)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graphicFrame>
        <p:nvGraphicFramePr>
          <p:cNvPr id="9" name="Table 36">
            <a:extLst>
              <a:ext uri="{FF2B5EF4-FFF2-40B4-BE49-F238E27FC236}">
                <a16:creationId xmlns:a16="http://schemas.microsoft.com/office/drawing/2014/main" id="{AACA7297-9E04-9C2A-829C-D9BEEA7640D1}"/>
              </a:ext>
            </a:extLst>
          </p:cNvPr>
          <p:cNvGraphicFramePr>
            <a:graphicFrameLocks noGrp="1"/>
          </p:cNvGraphicFramePr>
          <p:nvPr>
            <p:extLst>
              <p:ext uri="{D42A27DB-BD31-4B8C-83A1-F6EECF244321}">
                <p14:modId xmlns:p14="http://schemas.microsoft.com/office/powerpoint/2010/main" val="2203261212"/>
              </p:ext>
            </p:extLst>
          </p:nvPr>
        </p:nvGraphicFramePr>
        <p:xfrm>
          <a:off x="4426624" y="3836029"/>
          <a:ext cx="4572000" cy="100584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K=1</a:t>
                      </a:r>
                    </a:p>
                    <a:p>
                      <a:pPr algn="ctr"/>
                      <a:r>
                        <a:rPr lang="en-US" sz="15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K=2</a:t>
                      </a:r>
                    </a:p>
                    <a:p>
                      <a:pPr algn="ctr"/>
                      <a:r>
                        <a:rPr lang="en-US" sz="15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K=3</a:t>
                      </a:r>
                    </a:p>
                    <a:p>
                      <a:pPr algn="ctr"/>
                      <a:r>
                        <a:rPr lang="en-US" sz="15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10" name="Arrow: Down 9">
            <a:extLst>
              <a:ext uri="{FF2B5EF4-FFF2-40B4-BE49-F238E27FC236}">
                <a16:creationId xmlns:a16="http://schemas.microsoft.com/office/drawing/2014/main" id="{4D7B0680-9D92-E34C-7CAD-3925BE3603C8}"/>
              </a:ext>
            </a:extLst>
          </p:cNvPr>
          <p:cNvSpPr/>
          <p:nvPr/>
        </p:nvSpPr>
        <p:spPr>
          <a:xfrm>
            <a:off x="6492307" y="3213785"/>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
        <p:nvSpPr>
          <p:cNvPr id="11" name="TextBox 10">
            <a:extLst>
              <a:ext uri="{FF2B5EF4-FFF2-40B4-BE49-F238E27FC236}">
                <a16:creationId xmlns:a16="http://schemas.microsoft.com/office/drawing/2014/main" id="{00A6ECCA-ECBB-89AC-82C8-D6A3027BF73E}"/>
              </a:ext>
            </a:extLst>
          </p:cNvPr>
          <p:cNvSpPr txBox="1"/>
          <p:nvPr/>
        </p:nvSpPr>
        <p:spPr>
          <a:xfrm>
            <a:off x="4556623" y="614805"/>
            <a:ext cx="957313"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S = 10</a:t>
            </a:r>
          </a:p>
        </p:txBody>
      </p:sp>
      <p:sp>
        <p:nvSpPr>
          <p:cNvPr id="12" name="TextBox 11">
            <a:extLst>
              <a:ext uri="{FF2B5EF4-FFF2-40B4-BE49-F238E27FC236}">
                <a16:creationId xmlns:a16="http://schemas.microsoft.com/office/drawing/2014/main" id="{2F2555D7-036F-C85A-5D8B-93DB2AFF9520}"/>
              </a:ext>
            </a:extLst>
          </p:cNvPr>
          <p:cNvSpPr txBox="1"/>
          <p:nvPr/>
        </p:nvSpPr>
        <p:spPr>
          <a:xfrm>
            <a:off x="5975627" y="614805"/>
            <a:ext cx="838691"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K = 3</a:t>
            </a:r>
          </a:p>
        </p:txBody>
      </p:sp>
      <p:sp>
        <p:nvSpPr>
          <p:cNvPr id="13" name="TextBox 12">
            <a:extLst>
              <a:ext uri="{FF2B5EF4-FFF2-40B4-BE49-F238E27FC236}">
                <a16:creationId xmlns:a16="http://schemas.microsoft.com/office/drawing/2014/main" id="{EF29705E-2839-37CC-6A7D-168EF7E73126}"/>
              </a:ext>
            </a:extLst>
          </p:cNvPr>
          <p:cNvSpPr txBox="1"/>
          <p:nvPr/>
        </p:nvSpPr>
        <p:spPr>
          <a:xfrm>
            <a:off x="7276009" y="614804"/>
            <a:ext cx="864339"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N = 2</a:t>
            </a:r>
          </a:p>
        </p:txBody>
      </p:sp>
      <p:sp>
        <p:nvSpPr>
          <p:cNvPr id="14" name="TextBox 13">
            <a:extLst>
              <a:ext uri="{FF2B5EF4-FFF2-40B4-BE49-F238E27FC236}">
                <a16:creationId xmlns:a16="http://schemas.microsoft.com/office/drawing/2014/main" id="{60031A98-C4DF-E84D-84D1-5E7307CC518D}"/>
              </a:ext>
            </a:extLst>
          </p:cNvPr>
          <p:cNvSpPr txBox="1"/>
          <p:nvPr/>
        </p:nvSpPr>
        <p:spPr>
          <a:xfrm>
            <a:off x="145376" y="2809514"/>
            <a:ext cx="3959818" cy="462242"/>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Duyệt ma trận:</a:t>
            </a:r>
          </a:p>
        </p:txBody>
      </p:sp>
      <p:sp>
        <p:nvSpPr>
          <p:cNvPr id="15" name="TextBox 14">
            <a:extLst>
              <a:ext uri="{FF2B5EF4-FFF2-40B4-BE49-F238E27FC236}">
                <a16:creationId xmlns:a16="http://schemas.microsoft.com/office/drawing/2014/main" id="{0DD8E959-4984-E58E-0FBD-B231CB312907}"/>
              </a:ext>
            </a:extLst>
          </p:cNvPr>
          <p:cNvSpPr txBox="1"/>
          <p:nvPr/>
        </p:nvSpPr>
        <p:spPr>
          <a:xfrm>
            <a:off x="353880" y="3351221"/>
            <a:ext cx="3959818" cy="1252587"/>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 Lấy phần tử của ma trận so sánh với phần tử tương ứng thuộc mảng</a:t>
            </a:r>
          </a:p>
        </p:txBody>
      </p:sp>
    </p:spTree>
    <p:extLst>
      <p:ext uri="{BB962C8B-B14F-4D97-AF65-F5344CB8AC3E}">
        <p14:creationId xmlns:p14="http://schemas.microsoft.com/office/powerpoint/2010/main" val="183585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51D051-FDE4-313D-FE17-77772EB0F2D2}"/>
              </a:ext>
            </a:extLst>
          </p:cNvPr>
          <p:cNvSpPr txBox="1"/>
          <p:nvPr/>
        </p:nvSpPr>
        <p:spPr>
          <a:xfrm>
            <a:off x="353880" y="1332844"/>
            <a:ext cx="3959818" cy="1647759"/>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 Nếu phần tử của ma trận lớn hơn phần tử của mảng thì cập nhật lại mảng.</a:t>
            </a:r>
          </a:p>
        </p:txBody>
      </p:sp>
      <p:sp>
        <p:nvSpPr>
          <p:cNvPr id="7" name="TextBox 6">
            <a:extLst>
              <a:ext uri="{FF2B5EF4-FFF2-40B4-BE49-F238E27FC236}">
                <a16:creationId xmlns:a16="http://schemas.microsoft.com/office/drawing/2014/main" id="{EE8B1278-8F30-8D8A-C696-D3BE2A19F4C9}"/>
              </a:ext>
            </a:extLst>
          </p:cNvPr>
          <p:cNvSpPr txBox="1"/>
          <p:nvPr/>
        </p:nvSpPr>
        <p:spPr>
          <a:xfrm>
            <a:off x="353880" y="448816"/>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Decomposi</a:t>
            </a: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tion: </a:t>
            </a:r>
          </a:p>
        </p:txBody>
      </p:sp>
      <p:graphicFrame>
        <p:nvGraphicFramePr>
          <p:cNvPr id="8" name="Table 8">
            <a:extLst>
              <a:ext uri="{FF2B5EF4-FFF2-40B4-BE49-F238E27FC236}">
                <a16:creationId xmlns:a16="http://schemas.microsoft.com/office/drawing/2014/main" id="{67A67F96-6AAD-D2BC-81DA-45072284766E}"/>
              </a:ext>
            </a:extLst>
          </p:cNvPr>
          <p:cNvGraphicFramePr>
            <a:graphicFrameLocks noGrp="1"/>
          </p:cNvGraphicFramePr>
          <p:nvPr/>
        </p:nvGraphicFramePr>
        <p:xfrm>
          <a:off x="4426624" y="1408538"/>
          <a:ext cx="4572000" cy="16459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77466108"/>
                    </a:ext>
                  </a:extLst>
                </a:gridCol>
                <a:gridCol w="1188720">
                  <a:extLst>
                    <a:ext uri="{9D8B030D-6E8A-4147-A177-3AD203B41FA5}">
                      <a16:colId xmlns:a16="http://schemas.microsoft.com/office/drawing/2014/main" val="150292344"/>
                    </a:ext>
                  </a:extLst>
                </a:gridCol>
                <a:gridCol w="1188720">
                  <a:extLst>
                    <a:ext uri="{9D8B030D-6E8A-4147-A177-3AD203B41FA5}">
                      <a16:colId xmlns:a16="http://schemas.microsoft.com/office/drawing/2014/main" val="826856946"/>
                    </a:ext>
                  </a:extLst>
                </a:gridCol>
                <a:gridCol w="1188720">
                  <a:extLst>
                    <a:ext uri="{9D8B030D-6E8A-4147-A177-3AD203B41FA5}">
                      <a16:colId xmlns:a16="http://schemas.microsoft.com/office/drawing/2014/main" val="2510136600"/>
                    </a:ext>
                  </a:extLst>
                </a:gridCol>
              </a:tblGrid>
              <a:tr h="370840">
                <a:tc>
                  <a:txBody>
                    <a:bodyPr/>
                    <a:lstStyle/>
                    <a:p>
                      <a:pPr algn="ctr"/>
                      <a:endParaRPr lang="en-US" sz="1500">
                        <a:solidFill>
                          <a:schemeClr val="bg1"/>
                        </a:solidFill>
                        <a:latin typeface="#9Slide03 Ample" panose="02000000000000000000" pitchFamily="2" charset="0"/>
                      </a:endParaRPr>
                    </a:p>
                    <a:p>
                      <a:pPr algn="ctr"/>
                      <a:endParaRPr lang="en-US" sz="1500">
                        <a:solidFill>
                          <a:schemeClr val="bg1"/>
                        </a:solidFill>
                        <a:latin typeface="#9Slide03 Ample"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K=1</a:t>
                      </a:r>
                    </a:p>
                    <a:p>
                      <a:pPr algn="ctr"/>
                      <a:r>
                        <a:rPr lang="en-US" sz="1500">
                          <a:solidFill>
                            <a:schemeClr val="bg1"/>
                          </a:solidFill>
                          <a:latin typeface="#9Slide03 Ample" panose="02000000000000000000" pitchFamily="2" charset="0"/>
                        </a:rPr>
                        <a:t>(người già)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bg1"/>
                          </a:solidFill>
                          <a:latin typeface="#9Slide03 Ample" panose="02000000000000000000" pitchFamily="2" charset="0"/>
                        </a:rPr>
                        <a:t>K=2</a:t>
                      </a:r>
                    </a:p>
                    <a:p>
                      <a:pPr algn="ctr"/>
                      <a:r>
                        <a:rPr lang="en-US" sz="1500">
                          <a:solidFill>
                            <a:schemeClr val="bg1"/>
                          </a:solidFill>
                          <a:latin typeface="#9Slide03 Ample" panose="02000000000000000000" pitchFamily="2" charset="0"/>
                        </a:rPr>
                        <a:t>(người lớn)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a:solidFill>
                            <a:schemeClr val="bg1"/>
                          </a:solidFill>
                          <a:latin typeface="#9Slide03 Ample" panose="02000000000000000000" pitchFamily="2" charset="0"/>
                        </a:rPr>
                        <a:t>K=3</a:t>
                      </a:r>
                    </a:p>
                    <a:p>
                      <a:pPr algn="ctr"/>
                      <a:r>
                        <a:rPr lang="en-US" sz="1500">
                          <a:solidFill>
                            <a:schemeClr val="bg1"/>
                          </a:solidFill>
                          <a:latin typeface="#9Slide03 Ample" panose="02000000000000000000" pitchFamily="2" charset="0"/>
                        </a:rPr>
                        <a:t>(Trẻ 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241470"/>
                  </a:ext>
                </a:extLst>
              </a:tr>
              <a:tr h="370840">
                <a:tc>
                  <a:txBody>
                    <a:bodyPr/>
                    <a:lstStyle/>
                    <a:p>
                      <a:pPr algn="ctr"/>
                      <a:r>
                        <a:rPr lang="en-US" sz="1500">
                          <a:solidFill>
                            <a:schemeClr val="bg1"/>
                          </a:solidFill>
                          <a:latin typeface="#9Slide03 Ample" panose="02000000000000000000" pitchFamily="2" charset="0"/>
                        </a:rPr>
                        <a:t>N=1</a:t>
                      </a:r>
                    </a:p>
                    <a:p>
                      <a:r>
                        <a:rPr lang="en-US" sz="1500">
                          <a:solidFill>
                            <a:schemeClr val="bg1"/>
                          </a:solidFill>
                          <a:latin typeface="#9Slide03 Ample" panose="02000000000000000000" pitchFamily="2" charset="0"/>
                        </a:rPr>
                        <a:t>(phú ông)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111518"/>
                  </a:ext>
                </a:extLst>
              </a:tr>
              <a:tr h="370840">
                <a:tc>
                  <a:txBody>
                    <a:bodyPr/>
                    <a:lstStyle/>
                    <a:p>
                      <a:pPr algn="ctr"/>
                      <a:r>
                        <a:rPr lang="en-US" sz="1500">
                          <a:solidFill>
                            <a:schemeClr val="bg1"/>
                          </a:solidFill>
                          <a:latin typeface="#9Slide03 Ample" panose="02000000000000000000" pitchFamily="2" charset="0"/>
                        </a:rPr>
                        <a:t>N=2</a:t>
                      </a:r>
                    </a:p>
                    <a:p>
                      <a:r>
                        <a:rPr lang="en-US" sz="1500">
                          <a:solidFill>
                            <a:schemeClr val="bg1"/>
                          </a:solidFill>
                          <a:latin typeface="#9Slide03 Ample" panose="02000000000000000000" pitchFamily="2" charset="0"/>
                        </a:rPr>
                        <a:t>(phú bà)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chemeClr val="bg1"/>
                          </a:solidFill>
                          <a:latin typeface="#9Slide03 Ample" panose="02000000000000000000"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616112"/>
                  </a:ext>
                </a:extLst>
              </a:tr>
            </a:tbl>
          </a:graphicData>
        </a:graphic>
      </p:graphicFrame>
      <p:graphicFrame>
        <p:nvGraphicFramePr>
          <p:cNvPr id="9" name="Table 36">
            <a:extLst>
              <a:ext uri="{FF2B5EF4-FFF2-40B4-BE49-F238E27FC236}">
                <a16:creationId xmlns:a16="http://schemas.microsoft.com/office/drawing/2014/main" id="{AACA7297-9E04-9C2A-829C-D9BEEA7640D1}"/>
              </a:ext>
            </a:extLst>
          </p:cNvPr>
          <p:cNvGraphicFramePr>
            <a:graphicFrameLocks noGrp="1"/>
          </p:cNvGraphicFramePr>
          <p:nvPr/>
        </p:nvGraphicFramePr>
        <p:xfrm>
          <a:off x="4426624" y="3836029"/>
          <a:ext cx="4572000" cy="100584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777852884"/>
                    </a:ext>
                  </a:extLst>
                </a:gridCol>
                <a:gridCol w="1188720">
                  <a:extLst>
                    <a:ext uri="{9D8B030D-6E8A-4147-A177-3AD203B41FA5}">
                      <a16:colId xmlns:a16="http://schemas.microsoft.com/office/drawing/2014/main" val="1341790816"/>
                    </a:ext>
                  </a:extLst>
                </a:gridCol>
                <a:gridCol w="1188720">
                  <a:extLst>
                    <a:ext uri="{9D8B030D-6E8A-4147-A177-3AD203B41FA5}">
                      <a16:colId xmlns:a16="http://schemas.microsoft.com/office/drawing/2014/main" val="3487591553"/>
                    </a:ext>
                  </a:extLst>
                </a:gridCol>
                <a:gridCol w="1188720">
                  <a:extLst>
                    <a:ext uri="{9D8B030D-6E8A-4147-A177-3AD203B41FA5}">
                      <a16:colId xmlns:a16="http://schemas.microsoft.com/office/drawing/2014/main" val="1148033493"/>
                    </a:ext>
                  </a:extLst>
                </a:gridCol>
              </a:tblGrid>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K=1</a:t>
                      </a:r>
                    </a:p>
                    <a:p>
                      <a:pPr algn="ctr"/>
                      <a:r>
                        <a:rPr lang="en-US" sz="1500" b="0">
                          <a:solidFill>
                            <a:schemeClr val="bg1"/>
                          </a:solidFill>
                          <a:latin typeface="#9Slide03 Ample" panose="02000000000000000000" pitchFamily="2" charset="0"/>
                        </a:rPr>
                        <a:t>(người già)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K=2</a:t>
                      </a:r>
                    </a:p>
                    <a:p>
                      <a:pPr algn="ctr"/>
                      <a:r>
                        <a:rPr lang="en-US" sz="1500" b="0">
                          <a:solidFill>
                            <a:schemeClr val="bg1"/>
                          </a:solidFill>
                          <a:latin typeface="#9Slide03 Ample" panose="02000000000000000000" pitchFamily="2" charset="0"/>
                        </a:rPr>
                        <a:t>(người lớn)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a:solidFill>
                            <a:schemeClr val="bg1"/>
                          </a:solidFill>
                          <a:latin typeface="#9Slide03 Ample" panose="02000000000000000000" pitchFamily="2" charset="0"/>
                        </a:rPr>
                        <a:t>K=3</a:t>
                      </a:r>
                    </a:p>
                    <a:p>
                      <a:pPr algn="ctr"/>
                      <a:r>
                        <a:rPr lang="en-US" sz="1500" b="0">
                          <a:solidFill>
                            <a:schemeClr val="bg1"/>
                          </a:solidFill>
                          <a:latin typeface="#9Slide03 Ample" panose="02000000000000000000" pitchFamily="2" charset="0"/>
                        </a:rPr>
                        <a:t>(Trẻ 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887233"/>
                  </a:ext>
                </a:extLst>
              </a:tr>
              <a:tr h="370840">
                <a:tc>
                  <a:txBody>
                    <a:bodyPr/>
                    <a:lstStyle/>
                    <a:p>
                      <a:pPr algn="ctr"/>
                      <a:endParaRPr lang="en-US" b="0">
                        <a:solidFill>
                          <a:schemeClr val="bg1"/>
                        </a:solidFill>
                        <a:latin typeface="#9Slide03 Ample"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bg1"/>
                          </a:solidFill>
                          <a:latin typeface="#9Slide03 Ample" panose="02000000000000000000"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675481"/>
                  </a:ext>
                </a:extLst>
              </a:tr>
            </a:tbl>
          </a:graphicData>
        </a:graphic>
      </p:graphicFrame>
      <p:sp>
        <p:nvSpPr>
          <p:cNvPr id="10" name="Arrow: Down 9">
            <a:extLst>
              <a:ext uri="{FF2B5EF4-FFF2-40B4-BE49-F238E27FC236}">
                <a16:creationId xmlns:a16="http://schemas.microsoft.com/office/drawing/2014/main" id="{4D7B0680-9D92-E34C-7CAD-3925BE3603C8}"/>
              </a:ext>
            </a:extLst>
          </p:cNvPr>
          <p:cNvSpPr/>
          <p:nvPr/>
        </p:nvSpPr>
        <p:spPr>
          <a:xfrm>
            <a:off x="6492307" y="3213785"/>
            <a:ext cx="440633" cy="462917"/>
          </a:xfrm>
          <a:prstGeom prst="down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bg1"/>
              </a:solidFill>
              <a:latin typeface="#9Slide03 AllRoundGothic" panose="020B0703020202020104" pitchFamily="34" charset="0"/>
            </a:endParaRPr>
          </a:p>
        </p:txBody>
      </p:sp>
      <p:sp>
        <p:nvSpPr>
          <p:cNvPr id="11" name="TextBox 10">
            <a:extLst>
              <a:ext uri="{FF2B5EF4-FFF2-40B4-BE49-F238E27FC236}">
                <a16:creationId xmlns:a16="http://schemas.microsoft.com/office/drawing/2014/main" id="{00A6ECCA-ECBB-89AC-82C8-D6A3027BF73E}"/>
              </a:ext>
            </a:extLst>
          </p:cNvPr>
          <p:cNvSpPr txBox="1"/>
          <p:nvPr/>
        </p:nvSpPr>
        <p:spPr>
          <a:xfrm>
            <a:off x="4556623" y="614805"/>
            <a:ext cx="957313"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S = 10</a:t>
            </a:r>
          </a:p>
        </p:txBody>
      </p:sp>
      <p:sp>
        <p:nvSpPr>
          <p:cNvPr id="12" name="TextBox 11">
            <a:extLst>
              <a:ext uri="{FF2B5EF4-FFF2-40B4-BE49-F238E27FC236}">
                <a16:creationId xmlns:a16="http://schemas.microsoft.com/office/drawing/2014/main" id="{2F2555D7-036F-C85A-5D8B-93DB2AFF9520}"/>
              </a:ext>
            </a:extLst>
          </p:cNvPr>
          <p:cNvSpPr txBox="1"/>
          <p:nvPr/>
        </p:nvSpPr>
        <p:spPr>
          <a:xfrm>
            <a:off x="5975627" y="614805"/>
            <a:ext cx="838691"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K = 3</a:t>
            </a:r>
          </a:p>
        </p:txBody>
      </p:sp>
      <p:sp>
        <p:nvSpPr>
          <p:cNvPr id="13" name="TextBox 12">
            <a:extLst>
              <a:ext uri="{FF2B5EF4-FFF2-40B4-BE49-F238E27FC236}">
                <a16:creationId xmlns:a16="http://schemas.microsoft.com/office/drawing/2014/main" id="{EF29705E-2839-37CC-6A7D-168EF7E73126}"/>
              </a:ext>
            </a:extLst>
          </p:cNvPr>
          <p:cNvSpPr txBox="1"/>
          <p:nvPr/>
        </p:nvSpPr>
        <p:spPr>
          <a:xfrm>
            <a:off x="7276009" y="614804"/>
            <a:ext cx="864339" cy="461665"/>
          </a:xfrm>
          <a:prstGeom prst="rect">
            <a:avLst/>
          </a:prstGeom>
          <a:noFill/>
        </p:spPr>
        <p:txBody>
          <a:bodyPr wrap="none" rtlCol="0">
            <a:spAutoFit/>
          </a:bodyPr>
          <a:lstStyle/>
          <a:p>
            <a:r>
              <a:rPr lang="en-US" sz="2400">
                <a:solidFill>
                  <a:schemeClr val="bg1"/>
                </a:solidFill>
                <a:latin typeface="#9Slide03 Ample" panose="02000000000000000000" pitchFamily="2" charset="0"/>
              </a:rPr>
              <a:t>N = 2</a:t>
            </a:r>
          </a:p>
        </p:txBody>
      </p:sp>
      <p:sp>
        <p:nvSpPr>
          <p:cNvPr id="14" name="TextBox 13">
            <a:extLst>
              <a:ext uri="{FF2B5EF4-FFF2-40B4-BE49-F238E27FC236}">
                <a16:creationId xmlns:a16="http://schemas.microsoft.com/office/drawing/2014/main" id="{833330F3-4A75-B6F9-1FF7-9A41201CED1F}"/>
              </a:ext>
            </a:extLst>
          </p:cNvPr>
          <p:cNvSpPr txBox="1"/>
          <p:nvPr/>
        </p:nvSpPr>
        <p:spPr>
          <a:xfrm>
            <a:off x="145376" y="3222596"/>
            <a:ext cx="3959818" cy="1252587"/>
          </a:xfrm>
          <a:prstGeom prst="rect">
            <a:avLst/>
          </a:prstGeom>
          <a:noFill/>
        </p:spPr>
        <p:txBody>
          <a:bodyPr wrap="square">
            <a:spAutoFit/>
          </a:bodyPr>
          <a:lstStyle/>
          <a:p>
            <a:pPr marR="0" lvl="0">
              <a:lnSpc>
                <a:spcPct val="107000"/>
              </a:lnSpc>
              <a:spcBef>
                <a:spcPts val="0"/>
              </a:spcBef>
              <a:spcAft>
                <a:spcPts val="800"/>
              </a:spcAft>
            </a:pPr>
            <a:r>
              <a:rPr lang="en-US" sz="2400">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Kiểm tra tổng số phần tử của mảng với tổng cho ban đầu không.</a:t>
            </a:r>
          </a:p>
        </p:txBody>
      </p:sp>
    </p:spTree>
    <p:extLst>
      <p:ext uri="{BB962C8B-B14F-4D97-AF65-F5344CB8AC3E}">
        <p14:creationId xmlns:p14="http://schemas.microsoft.com/office/powerpoint/2010/main" val="189699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61"/>
        <p:cNvGrpSpPr/>
        <p:nvPr/>
      </p:nvGrpSpPr>
      <p:grpSpPr>
        <a:xfrm>
          <a:off x="0" y="0"/>
          <a:ext cx="0" cy="0"/>
          <a:chOff x="0" y="0"/>
          <a:chExt cx="0" cy="0"/>
        </a:xfrm>
      </p:grpSpPr>
      <p:sp>
        <p:nvSpPr>
          <p:cNvPr id="1162" name="Google Shape;1162;p87"/>
          <p:cNvSpPr txBox="1">
            <a:spLocks noGrp="1"/>
          </p:cNvSpPr>
          <p:nvPr>
            <p:ph type="ctrTitle" idx="2"/>
          </p:nvPr>
        </p:nvSpPr>
        <p:spPr>
          <a:xfrm>
            <a:off x="609427" y="3251581"/>
            <a:ext cx="6821100" cy="12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latin typeface="#9Slide03 SVNServetica Medium" panose="020B0604020202020204" pitchFamily="34" charset="0"/>
              </a:rPr>
              <a:t>Tổng kết</a:t>
            </a:r>
            <a:endParaRPr sz="7200">
              <a:latin typeface="#9Slide03 SVNServetica Medium" panose="020B0604020202020204" pitchFamily="34" charset="0"/>
            </a:endParaRPr>
          </a:p>
        </p:txBody>
      </p:sp>
      <p:sp>
        <p:nvSpPr>
          <p:cNvPr id="1163" name="Google Shape;1163;p87"/>
          <p:cNvSpPr txBox="1">
            <a:spLocks noGrp="1"/>
          </p:cNvSpPr>
          <p:nvPr>
            <p:ph type="title"/>
          </p:nvPr>
        </p:nvSpPr>
        <p:spPr>
          <a:xfrm>
            <a:off x="609427" y="1970881"/>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62"/>
                                        </p:tgtEl>
                                        <p:attrNameLst>
                                          <p:attrName>style.visibility</p:attrName>
                                        </p:attrNameLst>
                                      </p:cBhvr>
                                      <p:to>
                                        <p:strVal val="visible"/>
                                      </p:to>
                                    </p:set>
                                    <p:anim calcmode="lin" valueType="num">
                                      <p:cBhvr additive="base">
                                        <p:cTn id="7" dur="1000"/>
                                        <p:tgtEl>
                                          <p:spTgt spid="116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63"/>
                                        </p:tgtEl>
                                        <p:attrNameLst>
                                          <p:attrName>style.visibility</p:attrName>
                                        </p:attrNameLst>
                                      </p:cBhvr>
                                      <p:to>
                                        <p:strVal val="visible"/>
                                      </p:to>
                                    </p:set>
                                    <p:anim calcmode="lin" valueType="num">
                                      <p:cBhvr additive="base">
                                        <p:cTn id="10" dur="1000"/>
                                        <p:tgtEl>
                                          <p:spTgt spid="11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AC6AB0-2B50-1782-8A64-A9ECBE8300A5}"/>
              </a:ext>
            </a:extLst>
          </p:cNvPr>
          <p:cNvSpPr txBox="1"/>
          <p:nvPr/>
        </p:nvSpPr>
        <p:spPr>
          <a:xfrm>
            <a:off x="545031" y="3242350"/>
            <a:ext cx="3642360" cy="1077218"/>
          </a:xfrm>
          <a:prstGeom prst="rect">
            <a:avLst/>
          </a:prstGeom>
          <a:noFill/>
        </p:spPr>
        <p:txBody>
          <a:bodyPr wrap="square" rtlCol="0">
            <a:spAutoFit/>
          </a:bodyPr>
          <a:lstStyle/>
          <a:p>
            <a:r>
              <a:rPr lang="en-US" sz="3200">
                <a:solidFill>
                  <a:schemeClr val="bg1"/>
                </a:solidFill>
                <a:latin typeface="#9Slide03 AllRoundGothic" panose="020B0703020202020104" pitchFamily="34" charset="0"/>
              </a:rPr>
              <a:t>- Làm bài tập về nhà trên Wecode</a:t>
            </a:r>
          </a:p>
        </p:txBody>
      </p:sp>
      <p:sp>
        <p:nvSpPr>
          <p:cNvPr id="5" name="TextBox 4">
            <a:extLst>
              <a:ext uri="{FF2B5EF4-FFF2-40B4-BE49-F238E27FC236}">
                <a16:creationId xmlns:a16="http://schemas.microsoft.com/office/drawing/2014/main" id="{C1BD9842-C607-1651-16E4-C66CFE15516F}"/>
              </a:ext>
            </a:extLst>
          </p:cNvPr>
          <p:cNvSpPr txBox="1"/>
          <p:nvPr/>
        </p:nvSpPr>
        <p:spPr>
          <a:xfrm>
            <a:off x="545031" y="687805"/>
            <a:ext cx="3642360" cy="2554545"/>
          </a:xfrm>
          <a:prstGeom prst="rect">
            <a:avLst/>
          </a:prstGeom>
          <a:noFill/>
        </p:spPr>
        <p:txBody>
          <a:bodyPr wrap="square" rtlCol="0">
            <a:spAutoFit/>
          </a:bodyPr>
          <a:lstStyle/>
          <a:p>
            <a:r>
              <a:rPr lang="en-US" sz="3200">
                <a:solidFill>
                  <a:schemeClr val="bg1"/>
                </a:solidFill>
                <a:latin typeface="#9Slide03 AllRoundGothic" panose="020B0703020202020104" pitchFamily="34" charset="0"/>
              </a:rPr>
              <a:t>- Luyện tập thường xuyên các phương pháp Thiết kế thuật toán</a:t>
            </a:r>
          </a:p>
        </p:txBody>
      </p:sp>
    </p:spTree>
    <p:extLst>
      <p:ext uri="{BB962C8B-B14F-4D97-AF65-F5344CB8AC3E}">
        <p14:creationId xmlns:p14="http://schemas.microsoft.com/office/powerpoint/2010/main" val="167602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102E-3C49-6A28-B98A-16626A0743B3}"/>
              </a:ext>
            </a:extLst>
          </p:cNvPr>
          <p:cNvSpPr>
            <a:spLocks noGrp="1"/>
          </p:cNvSpPr>
          <p:nvPr>
            <p:ph type="ctrTitle"/>
          </p:nvPr>
        </p:nvSpPr>
        <p:spPr>
          <a:xfrm flipH="1">
            <a:off x="5796048" y="1339768"/>
            <a:ext cx="2914815" cy="3040742"/>
          </a:xfrm>
        </p:spPr>
        <p:txBody>
          <a:bodyPr/>
          <a:lstStyle/>
          <a:p>
            <a:r>
              <a:rPr lang="en-US" sz="4600">
                <a:latin typeface="#9Slide03 Encode SeEx Medium" panose="00000605000000000000" pitchFamily="2" charset="0"/>
              </a:rPr>
              <a:t>Cảm ơn các bạn đã lắng nghe</a:t>
            </a:r>
          </a:p>
        </p:txBody>
      </p:sp>
      <p:sp>
        <p:nvSpPr>
          <p:cNvPr id="4" name="Rectangle 3">
            <a:extLst>
              <a:ext uri="{FF2B5EF4-FFF2-40B4-BE49-F238E27FC236}">
                <a16:creationId xmlns:a16="http://schemas.microsoft.com/office/drawing/2014/main" id="{DD120D7D-266D-B5BF-0FA0-B70E2F268909}"/>
              </a:ext>
            </a:extLst>
          </p:cNvPr>
          <p:cNvSpPr/>
          <p:nvPr/>
        </p:nvSpPr>
        <p:spPr>
          <a:xfrm>
            <a:off x="2711116" y="553453"/>
            <a:ext cx="3737810" cy="320842"/>
          </a:xfrm>
          <a:prstGeom prst="rect">
            <a:avLst/>
          </a:prstGeom>
          <a:solidFill>
            <a:srgbClr val="FEB657"/>
          </a:solidFill>
          <a:ln>
            <a:solidFill>
              <a:srgbClr val="FEB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77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4"/>
          <p:cNvSpPr txBox="1">
            <a:spLocks noGrp="1"/>
          </p:cNvSpPr>
          <p:nvPr>
            <p:ph type="ctrTitle" idx="2"/>
          </p:nvPr>
        </p:nvSpPr>
        <p:spPr>
          <a:xfrm>
            <a:off x="609427" y="3120729"/>
            <a:ext cx="6821100" cy="12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latin typeface="#9Slide03 SVNServetica Medium" panose="020B0604020202020204" pitchFamily="34" charset="0"/>
              </a:rPr>
              <a:t>Ôn tập</a:t>
            </a:r>
            <a:endParaRPr sz="7200">
              <a:latin typeface="#9Slide03 SVNServetica Medium" panose="020B0604020202020204" pitchFamily="34" charset="0"/>
            </a:endParaRPr>
          </a:p>
        </p:txBody>
      </p:sp>
      <p:sp>
        <p:nvSpPr>
          <p:cNvPr id="543" name="Google Shape;543;p64"/>
          <p:cNvSpPr txBox="1">
            <a:spLocks noGrp="1"/>
          </p:cNvSpPr>
          <p:nvPr>
            <p:ph type="title"/>
          </p:nvPr>
        </p:nvSpPr>
        <p:spPr>
          <a:xfrm>
            <a:off x="609427" y="1775861"/>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 calcmode="lin" valueType="num">
                                      <p:cBhvr additive="base">
                                        <p:cTn id="10" dur="1000"/>
                                        <p:tgtEl>
                                          <p:spTgt spid="5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E448F3-3BDB-3DD9-D7DE-B437E9E31FC6}"/>
              </a:ext>
            </a:extLst>
          </p:cNvPr>
          <p:cNvSpPr txBox="1"/>
          <p:nvPr/>
        </p:nvSpPr>
        <p:spPr>
          <a:xfrm>
            <a:off x="-64240" y="893862"/>
            <a:ext cx="4604146" cy="830997"/>
          </a:xfrm>
          <a:prstGeom prst="rect">
            <a:avLst/>
          </a:prstGeom>
          <a:noFill/>
        </p:spPr>
        <p:txBody>
          <a:bodyPr wrap="none" rtlCol="0">
            <a:spAutoFit/>
          </a:bodyPr>
          <a:lstStyle/>
          <a:p>
            <a:r>
              <a:rPr lang="en-US" sz="4800">
                <a:solidFill>
                  <a:schemeClr val="bg1"/>
                </a:solidFill>
                <a:latin typeface="#9Slide03 AmpleSoft" panose="02000000000000000000" pitchFamily="2" charset="0"/>
                <a:ea typeface="Zilla Slab Light" panose="020B0604020202020204" charset="0"/>
              </a:rPr>
              <a:t> </a:t>
            </a:r>
            <a:r>
              <a:rPr lang="en-US" sz="4800" err="1">
                <a:solidFill>
                  <a:schemeClr val="bg1"/>
                </a:solidFill>
                <a:latin typeface="#9Slide03 AmpleSoft" panose="02000000000000000000" pitchFamily="2" charset="0"/>
                <a:ea typeface="Zilla Slab Light" panose="020B0604020202020204" charset="0"/>
              </a:rPr>
              <a:t>Nội</a:t>
            </a:r>
            <a:r>
              <a:rPr lang="en-US" sz="4800">
                <a:solidFill>
                  <a:schemeClr val="bg1"/>
                </a:solidFill>
                <a:latin typeface="#9Slide03 AmpleSoft" panose="02000000000000000000" pitchFamily="2" charset="0"/>
                <a:ea typeface="Zilla Slab Light" panose="020B0604020202020204" charset="0"/>
              </a:rPr>
              <a:t> dung </a:t>
            </a:r>
            <a:r>
              <a:rPr lang="en-US" sz="4800" err="1">
                <a:solidFill>
                  <a:schemeClr val="bg1"/>
                </a:solidFill>
                <a:latin typeface="#9Slide03 AmpleSoft" panose="02000000000000000000" pitchFamily="2" charset="0"/>
                <a:ea typeface="Zilla Slab Light" panose="020B0604020202020204" charset="0"/>
              </a:rPr>
              <a:t>ôn</a:t>
            </a:r>
            <a:r>
              <a:rPr lang="en-US" sz="4800">
                <a:solidFill>
                  <a:schemeClr val="bg1"/>
                </a:solidFill>
                <a:latin typeface="#9Slide03 AmpleSoft" panose="02000000000000000000" pitchFamily="2" charset="0"/>
                <a:ea typeface="Zilla Slab Light" panose="020B0604020202020204" charset="0"/>
              </a:rPr>
              <a:t> </a:t>
            </a:r>
            <a:r>
              <a:rPr lang="en-US" sz="4800" err="1">
                <a:solidFill>
                  <a:schemeClr val="bg1"/>
                </a:solidFill>
                <a:latin typeface="#9Slide03 AmpleSoft" panose="02000000000000000000" pitchFamily="2" charset="0"/>
                <a:ea typeface="Zilla Slab Light" panose="020B0604020202020204" charset="0"/>
              </a:rPr>
              <a:t>tập</a:t>
            </a:r>
            <a:endParaRPr lang="en-US" sz="4800">
              <a:solidFill>
                <a:schemeClr val="bg1"/>
              </a:solidFill>
              <a:latin typeface="#9Slide03 AmpleSoft" panose="02000000000000000000" pitchFamily="2" charset="0"/>
              <a:ea typeface="Zilla Slab Light" panose="020B0604020202020204" charset="0"/>
            </a:endParaRPr>
          </a:p>
        </p:txBody>
      </p:sp>
      <p:sp>
        <p:nvSpPr>
          <p:cNvPr id="5" name="TextBox 4">
            <a:extLst>
              <a:ext uri="{FF2B5EF4-FFF2-40B4-BE49-F238E27FC236}">
                <a16:creationId xmlns:a16="http://schemas.microsoft.com/office/drawing/2014/main" id="{BEA78646-DEDE-AC04-9C09-3F36A24E46C8}"/>
              </a:ext>
            </a:extLst>
          </p:cNvPr>
          <p:cNvSpPr txBox="1"/>
          <p:nvPr/>
        </p:nvSpPr>
        <p:spPr>
          <a:xfrm>
            <a:off x="373380" y="2125980"/>
            <a:ext cx="3204723" cy="707886"/>
          </a:xfrm>
          <a:prstGeom prst="rect">
            <a:avLst/>
          </a:prstGeom>
          <a:noFill/>
        </p:spPr>
        <p:txBody>
          <a:bodyPr wrap="none" rtlCol="0">
            <a:spAutoFit/>
          </a:bodyPr>
          <a:lstStyle/>
          <a:p>
            <a:r>
              <a:rPr lang="en-US" sz="4000">
                <a:solidFill>
                  <a:schemeClr val="bg1"/>
                </a:solidFill>
                <a:latin typeface="Zilla Slab Light" panose="020B0604020202020204" charset="0"/>
                <a:ea typeface="Zilla Slab Light" panose="020B0604020202020204" charset="0"/>
              </a:rPr>
              <a:t> 1. </a:t>
            </a:r>
            <a:r>
              <a:rPr lang="en-US" sz="4000" b="0" i="0">
                <a:solidFill>
                  <a:schemeClr val="bg1"/>
                </a:solidFill>
                <a:effectLst/>
                <a:latin typeface="Zilla Slab Light" panose="020B0604020202020204" charset="0"/>
                <a:ea typeface="Zilla Slab Light" panose="020B0604020202020204" charset="0"/>
              </a:rPr>
              <a:t>Brute force</a:t>
            </a:r>
            <a:endParaRPr lang="en-US" sz="3200">
              <a:solidFill>
                <a:schemeClr val="bg1"/>
              </a:solidFill>
              <a:latin typeface="Zilla Slab Light" panose="020B0604020202020204" charset="0"/>
              <a:ea typeface="Zilla Slab Light" panose="020B0604020202020204" charset="0"/>
            </a:endParaRPr>
          </a:p>
        </p:txBody>
      </p:sp>
      <p:sp>
        <p:nvSpPr>
          <p:cNvPr id="6" name="TextBox 5">
            <a:extLst>
              <a:ext uri="{FF2B5EF4-FFF2-40B4-BE49-F238E27FC236}">
                <a16:creationId xmlns:a16="http://schemas.microsoft.com/office/drawing/2014/main" id="{90322290-9FB3-741D-AAFB-CA2FEC67E0E1}"/>
              </a:ext>
            </a:extLst>
          </p:cNvPr>
          <p:cNvSpPr txBox="1"/>
          <p:nvPr/>
        </p:nvSpPr>
        <p:spPr>
          <a:xfrm>
            <a:off x="373380" y="2833866"/>
            <a:ext cx="3728906" cy="707886"/>
          </a:xfrm>
          <a:prstGeom prst="rect">
            <a:avLst/>
          </a:prstGeom>
          <a:noFill/>
        </p:spPr>
        <p:txBody>
          <a:bodyPr wrap="none" rtlCol="0">
            <a:spAutoFit/>
          </a:bodyPr>
          <a:lstStyle/>
          <a:p>
            <a:r>
              <a:rPr lang="en-US" sz="4000">
                <a:solidFill>
                  <a:schemeClr val="bg1"/>
                </a:solidFill>
                <a:latin typeface="Zilla Slab Light" panose="020B0604020202020204" charset="0"/>
                <a:ea typeface="Zilla Slab Light" panose="020B0604020202020204" charset="0"/>
              </a:rPr>
              <a:t> 2. </a:t>
            </a:r>
            <a:r>
              <a:rPr lang="en-US" sz="4000" b="0" i="0">
                <a:solidFill>
                  <a:schemeClr val="bg1"/>
                </a:solidFill>
                <a:effectLst/>
                <a:latin typeface="Zilla Slab Light" panose="020B0604020202020204" charset="0"/>
                <a:ea typeface="Zilla Slab Light" panose="020B0604020202020204" charset="0"/>
              </a:rPr>
              <a:t>Backtracking</a:t>
            </a:r>
            <a:endParaRPr lang="en-US" sz="4000">
              <a:solidFill>
                <a:schemeClr val="bg1"/>
              </a:solidFill>
              <a:latin typeface="Zilla Slab Light" panose="020B0604020202020204" charset="0"/>
              <a:ea typeface="Zilla Slab Light" panose="020B0604020202020204" charset="0"/>
            </a:endParaRPr>
          </a:p>
        </p:txBody>
      </p:sp>
      <p:sp>
        <p:nvSpPr>
          <p:cNvPr id="7" name="TextBox 6">
            <a:extLst>
              <a:ext uri="{FF2B5EF4-FFF2-40B4-BE49-F238E27FC236}">
                <a16:creationId xmlns:a16="http://schemas.microsoft.com/office/drawing/2014/main" id="{FD848696-79DC-B011-22D4-C4EBB343E77B}"/>
              </a:ext>
            </a:extLst>
          </p:cNvPr>
          <p:cNvSpPr txBox="1"/>
          <p:nvPr/>
        </p:nvSpPr>
        <p:spPr>
          <a:xfrm>
            <a:off x="373380" y="3541752"/>
            <a:ext cx="4862228" cy="707886"/>
          </a:xfrm>
          <a:prstGeom prst="rect">
            <a:avLst/>
          </a:prstGeom>
          <a:noFill/>
        </p:spPr>
        <p:txBody>
          <a:bodyPr wrap="none" rtlCol="0">
            <a:spAutoFit/>
          </a:bodyPr>
          <a:lstStyle/>
          <a:p>
            <a:r>
              <a:rPr lang="en-US" sz="4000">
                <a:solidFill>
                  <a:schemeClr val="bg1"/>
                </a:solidFill>
                <a:latin typeface="Zilla Slab Light" panose="020B0604020202020204" charset="0"/>
                <a:ea typeface="Zilla Slab Light" panose="020B0604020202020204" charset="0"/>
              </a:rPr>
              <a:t> 3. </a:t>
            </a:r>
            <a:r>
              <a:rPr lang="en-US" sz="4000" b="0" i="0">
                <a:solidFill>
                  <a:schemeClr val="bg1"/>
                </a:solidFill>
                <a:effectLst/>
                <a:latin typeface="Zilla Slab Light" panose="020B0604020202020204" charset="0"/>
                <a:ea typeface="Zilla Slab Light" panose="020B0604020202020204" charset="0"/>
              </a:rPr>
              <a:t>Branch and Bound</a:t>
            </a:r>
            <a:endParaRPr lang="en-US" sz="400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50942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7"/>
        <p:cNvGrpSpPr/>
        <p:nvPr/>
      </p:nvGrpSpPr>
      <p:grpSpPr>
        <a:xfrm>
          <a:off x="0" y="0"/>
          <a:ext cx="0" cy="0"/>
          <a:chOff x="0" y="0"/>
          <a:chExt cx="0" cy="0"/>
        </a:xfrm>
      </p:grpSpPr>
      <p:sp>
        <p:nvSpPr>
          <p:cNvPr id="698" name="Google Shape;698;p77"/>
          <p:cNvSpPr txBox="1">
            <a:spLocks noGrp="1"/>
          </p:cNvSpPr>
          <p:nvPr>
            <p:ph type="ctrTitle" idx="2"/>
          </p:nvPr>
        </p:nvSpPr>
        <p:spPr>
          <a:xfrm flipH="1">
            <a:off x="3947310" y="3111527"/>
            <a:ext cx="5066629" cy="12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7200">
                <a:latin typeface="#9Slide03 SVNServetica Medium" panose="020B0604020202020204" pitchFamily="34" charset="0"/>
              </a:rPr>
              <a:t>Luyện tập</a:t>
            </a:r>
            <a:endParaRPr sz="7200">
              <a:latin typeface="#9Slide03 SVNServetica Medium" panose="020B0604020202020204" pitchFamily="34" charset="0"/>
            </a:endParaRPr>
          </a:p>
        </p:txBody>
      </p:sp>
      <p:sp>
        <p:nvSpPr>
          <p:cNvPr id="699" name="Google Shape;699;p77"/>
          <p:cNvSpPr txBox="1">
            <a:spLocks noGrp="1"/>
          </p:cNvSpPr>
          <p:nvPr>
            <p:ph type="title"/>
          </p:nvPr>
        </p:nvSpPr>
        <p:spPr>
          <a:xfrm flipH="1">
            <a:off x="6480624" y="1830827"/>
            <a:ext cx="1281644" cy="12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98"/>
                                        </p:tgtEl>
                                        <p:attrNameLst>
                                          <p:attrName>style.visibility</p:attrName>
                                        </p:attrNameLst>
                                      </p:cBhvr>
                                      <p:to>
                                        <p:strVal val="visible"/>
                                      </p:to>
                                    </p:set>
                                    <p:anim calcmode="lin" valueType="num">
                                      <p:cBhvr additive="base">
                                        <p:cTn id="7" dur="1000"/>
                                        <p:tgtEl>
                                          <p:spTgt spid="69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99"/>
                                        </p:tgtEl>
                                        <p:attrNameLst>
                                          <p:attrName>style.visibility</p:attrName>
                                        </p:attrNameLst>
                                      </p:cBhvr>
                                      <p:to>
                                        <p:strVal val="visible"/>
                                      </p:to>
                                    </p:set>
                                    <p:anim calcmode="lin" valueType="num">
                                      <p:cBhvr additive="base">
                                        <p:cTn id="10" dur="1000"/>
                                        <p:tgtEl>
                                          <p:spTgt spid="6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7601BBA-A8F2-A975-53D5-5980A6762DEB}"/>
              </a:ext>
            </a:extLst>
          </p:cNvPr>
          <p:cNvSpPr txBox="1">
            <a:spLocks/>
          </p:cNvSpPr>
          <p:nvPr/>
        </p:nvSpPr>
        <p:spPr>
          <a:xfrm flipH="1">
            <a:off x="854242" y="1473163"/>
            <a:ext cx="7435516" cy="2197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marR="0" algn="ctr">
              <a:lnSpc>
                <a:spcPct val="107000"/>
              </a:lnSpc>
              <a:spcBef>
                <a:spcPts val="0"/>
              </a:spcBef>
              <a:spcAft>
                <a:spcPts val="800"/>
              </a:spcAft>
            </a:pPr>
            <a:r>
              <a:rPr lang="en-US" sz="2600">
                <a:effectLst/>
                <a:latin typeface="#9Slide03 AllRoundGothic" panose="020B0703020202020104" pitchFamily="34" charset="0"/>
                <a:ea typeface="Arial" panose="020B0604020202020204" pitchFamily="34" charset="0"/>
                <a:cs typeface="Times New Roman" panose="02020603050405020304" pitchFamily="18" charset="0"/>
              </a:rPr>
              <a:t>“</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Núi</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xanh</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mây</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trắng</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nắng</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vàng</a:t>
            </a:r>
            <a:endParaRPr lang="en-US" sz="2600">
              <a:effectLst/>
              <a:latin typeface="#9Slide03 AllRoundGothic" panose="020B0703020202020104" pitchFamily="34" charset="0"/>
              <a:ea typeface="Arial" panose="020B0604020202020204" pitchFamily="34" charset="0"/>
              <a:cs typeface="Times New Roman" panose="02020603050405020304" pitchFamily="18" charset="0"/>
            </a:endParaRPr>
          </a:p>
          <a:p>
            <a:pPr marL="0" marR="0" algn="ctr">
              <a:lnSpc>
                <a:spcPct val="107000"/>
              </a:lnSpc>
              <a:spcBef>
                <a:spcPts val="0"/>
              </a:spcBef>
              <a:spcAft>
                <a:spcPts val="800"/>
              </a:spcAft>
            </a:pPr>
            <a:r>
              <a:rPr lang="en-US" sz="2600">
                <a:effectLst/>
                <a:latin typeface="#9Slide03 AllRoundGothic" panose="020B0703020202020104" pitchFamily="34" charset="0"/>
                <a:ea typeface="Arial" panose="020B0604020202020204" pitchFamily="34" charset="0"/>
                <a:cs typeface="Times New Roman" panose="02020603050405020304" pitchFamily="18" charset="0"/>
              </a:rPr>
              <a:t>Tre bao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nhiêu</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đốt</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yêu</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nàng</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bấy</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nhiêu</a:t>
            </a:r>
            <a:endParaRPr lang="en-US" sz="2600">
              <a:effectLst/>
              <a:latin typeface="#9Slide03 AllRoundGothic" panose="020B0703020202020104" pitchFamily="34" charset="0"/>
              <a:ea typeface="Arial" panose="020B0604020202020204" pitchFamily="34" charset="0"/>
              <a:cs typeface="Times New Roman" panose="02020603050405020304" pitchFamily="18" charset="0"/>
            </a:endParaRPr>
          </a:p>
          <a:p>
            <a:pPr marL="0" marR="0" algn="ctr">
              <a:lnSpc>
                <a:spcPct val="107000"/>
              </a:lnSpc>
              <a:spcBef>
                <a:spcPts val="0"/>
              </a:spcBef>
              <a:spcAft>
                <a:spcPts val="800"/>
              </a:spcAft>
            </a:pP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Ghép</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sao</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đường</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chéo</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cho</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nhiều</a:t>
            </a:r>
            <a:endParaRPr lang="en-US" sz="2600">
              <a:effectLst/>
              <a:latin typeface="#9Slide03 AllRoundGothic" panose="020B0703020202020104" pitchFamily="34" charset="0"/>
              <a:ea typeface="Arial" panose="020B0604020202020204" pitchFamily="34" charset="0"/>
              <a:cs typeface="Times New Roman" panose="02020603050405020304" pitchFamily="18" charset="0"/>
            </a:endParaRPr>
          </a:p>
          <a:p>
            <a:pPr marL="0" marR="0" algn="ctr">
              <a:lnSpc>
                <a:spcPct val="107000"/>
              </a:lnSpc>
              <a:spcBef>
                <a:spcPts val="0"/>
              </a:spcBef>
              <a:spcAft>
                <a:spcPts val="800"/>
              </a:spcAft>
            </a:pP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Khắc</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nhập</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khắc</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nhập</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tình</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yêu</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trọn</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 </a:t>
            </a:r>
            <a:r>
              <a:rPr lang="en-US" sz="2600" err="1">
                <a:effectLst/>
                <a:latin typeface="#9Slide03 AllRoundGothic" panose="020B0703020202020104" pitchFamily="34" charset="0"/>
                <a:ea typeface="Arial" panose="020B0604020202020204" pitchFamily="34" charset="0"/>
                <a:cs typeface="Times New Roman" panose="02020603050405020304" pitchFamily="18" charset="0"/>
              </a:rPr>
              <a:t>đời</a:t>
            </a:r>
            <a:r>
              <a:rPr lang="en-US" sz="2600">
                <a:effectLst/>
                <a:latin typeface="#9Slide03 AllRoundGothic" panose="020B0703020202020104" pitchFamily="34" charset="0"/>
                <a:ea typeface="Arial" panose="020B0604020202020204" pitchFamily="34" charset="0"/>
                <a:cs typeface="Times New Roman" panose="02020603050405020304" pitchFamily="18" charset="0"/>
              </a:rPr>
              <a:t>.”</a:t>
            </a:r>
          </a:p>
          <a:p>
            <a:endParaRPr lang="en-US" sz="2600">
              <a:latin typeface="#9Slide03 AllRoundGothic" panose="020B0703020202020104" pitchFamily="34" charset="0"/>
            </a:endParaRPr>
          </a:p>
          <a:p>
            <a:endParaRPr lang="en-US" sz="2600">
              <a:latin typeface="#9Slide03 AllRoundGothic" panose="020B0703020202020104" pitchFamily="34" charset="0"/>
            </a:endParaRPr>
          </a:p>
        </p:txBody>
      </p:sp>
    </p:spTree>
    <p:extLst>
      <p:ext uri="{BB962C8B-B14F-4D97-AF65-F5344CB8AC3E}">
        <p14:creationId xmlns:p14="http://schemas.microsoft.com/office/powerpoint/2010/main" val="362252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FDFD8E-C239-E28F-C275-AEB8959B0FA7}"/>
              </a:ext>
            </a:extLst>
          </p:cNvPr>
          <p:cNvSpPr>
            <a:spLocks noGrp="1"/>
          </p:cNvSpPr>
          <p:nvPr>
            <p:ph type="subTitle" idx="1"/>
          </p:nvPr>
        </p:nvSpPr>
        <p:spPr>
          <a:xfrm flipH="1">
            <a:off x="227905" y="201394"/>
            <a:ext cx="1841118" cy="615359"/>
          </a:xfrm>
        </p:spPr>
        <p:txBody>
          <a:bodyPr/>
          <a:lstStyle/>
          <a:p>
            <a:r>
              <a:rPr lang="en-US" sz="2800" err="1">
                <a:latin typeface="#9Slide03 Arima Madurai Medium" panose="00000600000000000000" pitchFamily="2" charset="0"/>
                <a:cs typeface="#9Slide03 Arima Madurai Medium" panose="00000600000000000000" pitchFamily="2" charset="0"/>
              </a:rPr>
              <a:t>Bài</a:t>
            </a:r>
            <a:r>
              <a:rPr lang="en-US" sz="2800">
                <a:latin typeface="#9Slide03 Arima Madurai Medium" panose="00000600000000000000" pitchFamily="2" charset="0"/>
                <a:cs typeface="#9Slide03 Arima Madurai Medium" panose="00000600000000000000" pitchFamily="2" charset="0"/>
              </a:rPr>
              <a:t> </a:t>
            </a:r>
            <a:r>
              <a:rPr lang="en-US" sz="2800" err="1">
                <a:latin typeface="#9Slide03 Arima Madurai Medium" panose="00000600000000000000" pitchFamily="2" charset="0"/>
                <a:cs typeface="#9Slide03 Arima Madurai Medium" panose="00000600000000000000" pitchFamily="2" charset="0"/>
              </a:rPr>
              <a:t>tập</a:t>
            </a:r>
            <a:r>
              <a:rPr lang="en-US" sz="2800">
                <a:latin typeface="#9Slide03 Arima Madurai Medium" panose="00000600000000000000" pitchFamily="2" charset="0"/>
                <a:cs typeface="#9Slide03 Arima Madurai Medium" panose="00000600000000000000" pitchFamily="2" charset="0"/>
              </a:rPr>
              <a:t> 1:</a:t>
            </a:r>
          </a:p>
          <a:p>
            <a:endParaRPr lang="en-US" sz="2800">
              <a:latin typeface="#9Slide03 Arima Madurai Medium" panose="00000600000000000000" pitchFamily="2" charset="0"/>
              <a:cs typeface="#9Slide03 Arima Madurai Medium" panose="00000600000000000000" pitchFamily="2" charset="0"/>
            </a:endParaRPr>
          </a:p>
        </p:txBody>
      </p:sp>
      <p:sp>
        <p:nvSpPr>
          <p:cNvPr id="4" name="Subtitle 2">
            <a:extLst>
              <a:ext uri="{FF2B5EF4-FFF2-40B4-BE49-F238E27FC236}">
                <a16:creationId xmlns:a16="http://schemas.microsoft.com/office/drawing/2014/main" id="{C7601BBA-A8F2-A975-53D5-5980A6762DEB}"/>
              </a:ext>
            </a:extLst>
          </p:cNvPr>
          <p:cNvSpPr txBox="1">
            <a:spLocks/>
          </p:cNvSpPr>
          <p:nvPr/>
        </p:nvSpPr>
        <p:spPr>
          <a:xfrm flipH="1">
            <a:off x="227905" y="797747"/>
            <a:ext cx="4973642" cy="4081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a:lnSpc>
                <a:spcPct val="107000"/>
              </a:lnSpc>
              <a:spcAft>
                <a:spcPts val="800"/>
              </a:spcAft>
            </a:pPr>
            <a:r>
              <a:rPr lang="en-US" sz="2000">
                <a:effectLst/>
                <a:latin typeface="#9Slide03 AllRoundGothic"/>
                <a:ea typeface="Arial" panose="020B0604020202020204" pitchFamily="34" charset="0"/>
                <a:cs typeface="Times New Roman"/>
              </a:rPr>
              <a:t>“Nhà </a:t>
            </a:r>
            <a:r>
              <a:rPr lang="en-US" sz="2000" err="1">
                <a:effectLst/>
                <a:latin typeface="#9Slide03 AllRoundGothic"/>
                <a:ea typeface="Arial" panose="020B0604020202020204" pitchFamily="34" charset="0"/>
                <a:cs typeface="Times New Roman"/>
              </a:rPr>
              <a:t>ông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có</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một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mảnh</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vườn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rộng</a:t>
            </a:r>
            <a:r>
              <a:rPr lang="en-US" sz="2000">
                <a:effectLst/>
                <a:latin typeface="#9Slide03 AllRoundGothic"/>
                <a:ea typeface="Arial" panose="020B0604020202020204" pitchFamily="34" charset="0"/>
                <a:cs typeface="Times New Roman"/>
              </a:rPr>
              <a:t> m </a:t>
            </a:r>
            <a:r>
              <a:rPr lang="en-US" sz="2000" err="1">
                <a:effectLst/>
                <a:latin typeface="#9Slide03 AllRoundGothic"/>
                <a:ea typeface="Arial" panose="020B0604020202020204" pitchFamily="34" charset="0"/>
                <a:cs typeface="Times New Roman"/>
              </a:rPr>
              <a:t>thước</a:t>
            </a:r>
            <a:r>
              <a:rPr lang="en-US" sz="2000">
                <a:effectLst/>
                <a:latin typeface="#9Slide03 AllRoundGothic"/>
                <a:ea typeface="Arial" panose="020B0604020202020204" pitchFamily="34" charset="0"/>
                <a:cs typeface="Times New Roman"/>
              </a:rPr>
              <a:t> (1 </a:t>
            </a:r>
            <a:r>
              <a:rPr lang="en-US" sz="2000" u="sng">
                <a:effectLst/>
                <a:latin typeface="#9Slide03 AllRoundGothic"/>
                <a:ea typeface="Arial" panose="020B0604020202020204" pitchFamily="34" charset="0"/>
                <a:cs typeface="Times New Roman"/>
              </a:rPr>
              <a:t>&lt;</a:t>
            </a:r>
            <a:r>
              <a:rPr lang="en-US" sz="2000">
                <a:effectLst/>
                <a:latin typeface="#9Slide03 AllRoundGothic"/>
                <a:ea typeface="Arial" panose="020B0604020202020204" pitchFamily="34" charset="0"/>
                <a:cs typeface="Times New Roman"/>
              </a:rPr>
              <a:t> m </a:t>
            </a:r>
            <a:r>
              <a:rPr lang="en-US" sz="2000" u="sng">
                <a:effectLst/>
                <a:latin typeface="#9Slide03 AllRoundGothic"/>
                <a:ea typeface="Arial" panose="020B0604020202020204" pitchFamily="34" charset="0"/>
                <a:cs typeface="Times New Roman"/>
              </a:rPr>
              <a:t>&lt;</a:t>
            </a:r>
            <a:r>
              <a:rPr lang="en-US" sz="2000">
                <a:effectLst/>
                <a:latin typeface="#9Slide03 AllRoundGothic"/>
                <a:ea typeface="Arial" panose="020B0604020202020204" pitchFamily="34" charset="0"/>
                <a:cs typeface="Times New Roman"/>
              </a:rPr>
              <a:t> 200), </a:t>
            </a:r>
            <a:r>
              <a:rPr lang="en-US" sz="2000" err="1">
                <a:effectLst/>
                <a:latin typeface="#9Slide03 AllRoundGothic"/>
                <a:ea typeface="Arial" panose="020B0604020202020204" pitchFamily="34" charset="0"/>
                <a:cs typeface="Times New Roman"/>
              </a:rPr>
              <a:t>dài</a:t>
            </a:r>
            <a:r>
              <a:rPr lang="en-US" sz="2000">
                <a:effectLst/>
                <a:latin typeface="#9Slide03 AllRoundGothic"/>
                <a:ea typeface="Arial" panose="020B0604020202020204" pitchFamily="34" charset="0"/>
                <a:cs typeface="Times New Roman"/>
              </a:rPr>
              <a:t> n </a:t>
            </a:r>
            <a:r>
              <a:rPr lang="en-US" sz="2000" err="1">
                <a:effectLst/>
                <a:latin typeface="#9Slide03 AllRoundGothic"/>
                <a:ea typeface="Arial" panose="020B0604020202020204" pitchFamily="34" charset="0"/>
                <a:cs typeface="Times New Roman"/>
              </a:rPr>
              <a:t>thước</a:t>
            </a:r>
            <a:r>
              <a:rPr lang="en-US" sz="2000">
                <a:effectLst/>
                <a:latin typeface="#9Slide03 AllRoundGothic"/>
                <a:ea typeface="Arial" panose="020B0604020202020204" pitchFamily="34" charset="0"/>
                <a:cs typeface="Times New Roman"/>
              </a:rPr>
              <a:t> (1 </a:t>
            </a:r>
            <a:r>
              <a:rPr lang="en-US" sz="2000" u="sng">
                <a:effectLst/>
                <a:latin typeface="#9Slide03 AllRoundGothic"/>
                <a:ea typeface="Arial" panose="020B0604020202020204" pitchFamily="34" charset="0"/>
                <a:cs typeface="Times New Roman"/>
              </a:rPr>
              <a:t>&lt;</a:t>
            </a:r>
            <a:r>
              <a:rPr lang="en-US" sz="2000">
                <a:effectLst/>
                <a:latin typeface="#9Slide03 AllRoundGothic"/>
                <a:ea typeface="Arial" panose="020B0604020202020204" pitchFamily="34" charset="0"/>
                <a:cs typeface="Times New Roman"/>
              </a:rPr>
              <a:t> n </a:t>
            </a:r>
            <a:r>
              <a:rPr lang="en-US" sz="2000" u="sng">
                <a:effectLst/>
                <a:latin typeface="#9Slide03 AllRoundGothic"/>
                <a:ea typeface="Arial" panose="020B0604020202020204" pitchFamily="34" charset="0"/>
                <a:cs typeface="Times New Roman"/>
              </a:rPr>
              <a:t>&lt;</a:t>
            </a:r>
            <a:r>
              <a:rPr lang="en-US" sz="2000">
                <a:effectLst/>
                <a:latin typeface="#9Slide03 AllRoundGothic"/>
                <a:ea typeface="Arial" panose="020B0604020202020204" pitchFamily="34" charset="0"/>
                <a:cs typeface="Times New Roman"/>
              </a:rPr>
              <a:t> 200). </a:t>
            </a:r>
            <a:r>
              <a:rPr lang="en-US" sz="2000" err="1">
                <a:effectLst/>
                <a:latin typeface="#9Slide03 AllRoundGothic"/>
                <a:ea typeface="Arial" panose="020B0604020202020204" pitchFamily="34" charset="0"/>
                <a:cs typeface="Times New Roman"/>
              </a:rPr>
              <a:t>Mỗi</a:t>
            </a:r>
            <a:r>
              <a:rPr lang="en-US" sz="2000">
                <a:effectLst/>
                <a:latin typeface="#9Slide03 AllRoundGothic"/>
                <a:ea typeface="Arial" panose="020B0604020202020204" pitchFamily="34" charset="0"/>
                <a:cs typeface="Times New Roman"/>
              </a:rPr>
              <a:t> ô </a:t>
            </a:r>
            <a:r>
              <a:rPr lang="en-US" sz="2000" err="1">
                <a:effectLst/>
                <a:latin typeface="#9Slide03 AllRoundGothic"/>
                <a:ea typeface="Arial" panose="020B0604020202020204" pitchFamily="34" charset="0"/>
                <a:cs typeface="Times New Roman"/>
              </a:rPr>
              <a:t>đất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ông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trồng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một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các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có</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số</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lượng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đốt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khác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nhau</a:t>
            </a:r>
            <a:r>
              <a:rPr lang="en-US" sz="2000">
                <a:latin typeface="#9Slide03 AllRoundGothic"/>
                <a:ea typeface="Arial" panose="020B0604020202020204" pitchFamily="34" charset="0"/>
                <a:cs typeface="Times New Roman"/>
              </a:rPr>
              <a:t> (0 &lt; so.</a:t>
            </a:r>
            <a:r>
              <a:rPr lang="en-US" sz="2000">
                <a:effectLst/>
                <a:latin typeface="#9Slide03 AllRoundGothic"/>
                <a:ea typeface="Arial" panose="020B0604020202020204" pitchFamily="34" charset="0"/>
                <a:cs typeface="Times New Roman"/>
              </a:rPr>
              <a:t> Các </a:t>
            </a:r>
            <a:r>
              <a:rPr lang="en-US" sz="2000" err="1">
                <a:effectLst/>
                <a:latin typeface="#9Slide03 AllRoundGothic"/>
                <a:ea typeface="Arial" panose="020B0604020202020204" pitchFamily="34" charset="0"/>
                <a:cs typeface="Times New Roman"/>
              </a:rPr>
              <a:t>chàng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trai</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trẻ</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hãy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chọn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cho</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ông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một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và</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chặt</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các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khác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trên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cùng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đường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chéo</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với</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nó</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Nhưng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nhớ</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phải</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chọn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cho</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cẩn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thận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để</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khi</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đọc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thần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chú</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Khắc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nhập</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khắc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nhập</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được</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dựng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lên</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sẽ</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là</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cây</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tre</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cao</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nhất</a:t>
            </a:r>
            <a:r>
              <a:rPr lang="en-US" sz="2000">
                <a:effectLst/>
                <a:latin typeface="#9Slide03 AllRoundGothic"/>
                <a:ea typeface="Arial" panose="020B0604020202020204" pitchFamily="34" charset="0"/>
                <a:cs typeface="Times New Roman"/>
              </a:rPr>
              <a:t>. Khi </a:t>
            </a:r>
            <a:r>
              <a:rPr lang="en-US" sz="2000" err="1">
                <a:effectLst/>
                <a:latin typeface="#9Slide03 AllRoundGothic"/>
                <a:ea typeface="Arial" panose="020B0604020202020204" pitchFamily="34" charset="0"/>
                <a:cs typeface="Times New Roman"/>
              </a:rPr>
              <a:t>đó</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ông</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sẽ</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gả</a:t>
            </a:r>
            <a:r>
              <a:rPr lang="en-US" sz="2000">
                <a:effectLst/>
                <a:latin typeface="#9Slide03 AllRoundGothic"/>
                <a:ea typeface="Arial" panose="020B0604020202020204" pitchFamily="34" charset="0"/>
                <a:cs typeface="Times New Roman"/>
              </a:rPr>
              <a:t> con </a:t>
            </a:r>
            <a:r>
              <a:rPr lang="en-US" sz="2000" err="1">
                <a:effectLst/>
                <a:latin typeface="#9Slide03 AllRoundGothic"/>
                <a:ea typeface="Arial" panose="020B0604020202020204" pitchFamily="34" charset="0"/>
                <a:cs typeface="Times New Roman"/>
              </a:rPr>
              <a:t>gái</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cho</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 </a:t>
            </a:r>
            <a:r>
              <a:rPr lang="en-US" sz="2000" err="1">
                <a:effectLst/>
                <a:latin typeface="#9Slide03 AllRoundGothic"/>
                <a:ea typeface="Arial" panose="020B0604020202020204" pitchFamily="34" charset="0"/>
                <a:cs typeface="Times New Roman"/>
              </a:rPr>
              <a:t>há</a:t>
            </a:r>
            <a:r>
              <a:rPr lang="en-US" sz="2000">
                <a:effectLst/>
                <a:latin typeface="#9Slide03 AllRoundGothic"/>
                <a:ea typeface="Arial" panose="020B0604020202020204" pitchFamily="34" charset="0"/>
                <a:cs typeface="Times New Roman"/>
              </a:rPr>
              <a:t>.”</a:t>
            </a:r>
            <a:r>
              <a:rPr lang="en-US" sz="2000">
                <a:latin typeface="#9Slide03 AllRoundGothic"/>
                <a:ea typeface="Arial" panose="020B0604020202020204" pitchFamily="34" charset="0"/>
                <a:cs typeface="Times New Roman"/>
              </a:rPr>
              <a:t> </a:t>
            </a:r>
            <a:endParaRPr lang="vi-VN" sz="2000"/>
          </a:p>
          <a:p>
            <a:pPr marL="0" marR="0">
              <a:lnSpc>
                <a:spcPct val="107000"/>
              </a:lnSpc>
              <a:spcBef>
                <a:spcPts val="0"/>
              </a:spcBef>
              <a:spcAft>
                <a:spcPts val="800"/>
              </a:spcAft>
            </a:pPr>
            <a:endParaRPr lang="en-US" sz="2000">
              <a:latin typeface="#9Slide03 AllRoundGothic" panose="020B0703020202020104" pitchFamily="34" charset="0"/>
            </a:endParaRPr>
          </a:p>
          <a:p>
            <a:endParaRPr lang="en-US" sz="2000">
              <a:latin typeface="#9Slide03 AllRoundGothic" panose="020B0703020202020104" pitchFamily="34" charset="0"/>
            </a:endParaRPr>
          </a:p>
        </p:txBody>
      </p:sp>
      <p:graphicFrame>
        <p:nvGraphicFramePr>
          <p:cNvPr id="32" name="Table 4">
            <a:extLst>
              <a:ext uri="{FF2B5EF4-FFF2-40B4-BE49-F238E27FC236}">
                <a16:creationId xmlns:a16="http://schemas.microsoft.com/office/drawing/2014/main" id="{7FDEDC26-06A4-B895-7F84-55A9C61B7E54}"/>
              </a:ext>
            </a:extLst>
          </p:cNvPr>
          <p:cNvGraphicFramePr>
            <a:graphicFrameLocks noGrp="1"/>
          </p:cNvGraphicFramePr>
          <p:nvPr>
            <p:extLst>
              <p:ext uri="{D42A27DB-BD31-4B8C-83A1-F6EECF244321}">
                <p14:modId xmlns:p14="http://schemas.microsoft.com/office/powerpoint/2010/main" val="2109668237"/>
              </p:ext>
            </p:extLst>
          </p:nvPr>
        </p:nvGraphicFramePr>
        <p:xfrm>
          <a:off x="5191930" y="898772"/>
          <a:ext cx="3657600" cy="3657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83246972"/>
                    </a:ext>
                  </a:extLst>
                </a:gridCol>
                <a:gridCol w="914400">
                  <a:extLst>
                    <a:ext uri="{9D8B030D-6E8A-4147-A177-3AD203B41FA5}">
                      <a16:colId xmlns:a16="http://schemas.microsoft.com/office/drawing/2014/main" val="1366697750"/>
                    </a:ext>
                  </a:extLst>
                </a:gridCol>
                <a:gridCol w="914400">
                  <a:extLst>
                    <a:ext uri="{9D8B030D-6E8A-4147-A177-3AD203B41FA5}">
                      <a16:colId xmlns:a16="http://schemas.microsoft.com/office/drawing/2014/main" val="1557372396"/>
                    </a:ext>
                  </a:extLst>
                </a:gridCol>
                <a:gridCol w="914400">
                  <a:extLst>
                    <a:ext uri="{9D8B030D-6E8A-4147-A177-3AD203B41FA5}">
                      <a16:colId xmlns:a16="http://schemas.microsoft.com/office/drawing/2014/main" val="762402735"/>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71001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004931"/>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561180"/>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44371"/>
                  </a:ext>
                </a:extLst>
              </a:tr>
            </a:tbl>
          </a:graphicData>
        </a:graphic>
      </p:graphicFrame>
      <p:pic>
        <p:nvPicPr>
          <p:cNvPr id="33" name="Picture 32" descr="A close-up of a plant&#10;&#10;Description automatically generated with medium confidence">
            <a:extLst>
              <a:ext uri="{FF2B5EF4-FFF2-40B4-BE49-F238E27FC236}">
                <a16:creationId xmlns:a16="http://schemas.microsoft.com/office/drawing/2014/main" id="{6A4DF480-B2AB-99DE-0189-F0959A074849}"/>
              </a:ext>
            </a:extLst>
          </p:cNvPr>
          <p:cNvPicPr>
            <a:picLocks noChangeAspect="1"/>
          </p:cNvPicPr>
          <p:nvPr/>
        </p:nvPicPr>
        <p:blipFill>
          <a:blip r:embed="rId2"/>
          <a:stretch>
            <a:fillRect/>
          </a:stretch>
        </p:blipFill>
        <p:spPr>
          <a:xfrm>
            <a:off x="5191931" y="1133856"/>
            <a:ext cx="684179" cy="684179"/>
          </a:xfrm>
          <a:prstGeom prst="rect">
            <a:avLst/>
          </a:prstGeom>
        </p:spPr>
      </p:pic>
      <p:pic>
        <p:nvPicPr>
          <p:cNvPr id="34" name="Picture 33" descr="A close-up of a plant&#10;&#10;Description automatically generated with medium confidence">
            <a:extLst>
              <a:ext uri="{FF2B5EF4-FFF2-40B4-BE49-F238E27FC236}">
                <a16:creationId xmlns:a16="http://schemas.microsoft.com/office/drawing/2014/main" id="{AEF290EF-FA1C-D06D-AFD2-102C5FA0829A}"/>
              </a:ext>
            </a:extLst>
          </p:cNvPr>
          <p:cNvPicPr>
            <a:picLocks noChangeAspect="1"/>
          </p:cNvPicPr>
          <p:nvPr/>
        </p:nvPicPr>
        <p:blipFill>
          <a:blip r:embed="rId2"/>
          <a:stretch>
            <a:fillRect/>
          </a:stretch>
        </p:blipFill>
        <p:spPr>
          <a:xfrm>
            <a:off x="5191930" y="2043393"/>
            <a:ext cx="684179" cy="684179"/>
          </a:xfrm>
          <a:prstGeom prst="rect">
            <a:avLst/>
          </a:prstGeom>
        </p:spPr>
      </p:pic>
      <p:pic>
        <p:nvPicPr>
          <p:cNvPr id="35" name="Picture 34" descr="A close-up of a plant&#10;&#10;Description automatically generated with medium confidence">
            <a:extLst>
              <a:ext uri="{FF2B5EF4-FFF2-40B4-BE49-F238E27FC236}">
                <a16:creationId xmlns:a16="http://schemas.microsoft.com/office/drawing/2014/main" id="{5D0932A3-47ED-F2FC-9A3E-A093DDC7581A}"/>
              </a:ext>
            </a:extLst>
          </p:cNvPr>
          <p:cNvPicPr>
            <a:picLocks noChangeAspect="1"/>
          </p:cNvPicPr>
          <p:nvPr/>
        </p:nvPicPr>
        <p:blipFill>
          <a:blip r:embed="rId2"/>
          <a:stretch>
            <a:fillRect/>
          </a:stretch>
        </p:blipFill>
        <p:spPr>
          <a:xfrm>
            <a:off x="5191930" y="2952930"/>
            <a:ext cx="684179" cy="684179"/>
          </a:xfrm>
          <a:prstGeom prst="rect">
            <a:avLst/>
          </a:prstGeom>
        </p:spPr>
      </p:pic>
      <p:pic>
        <p:nvPicPr>
          <p:cNvPr id="36" name="Picture 35" descr="A close-up of a plant&#10;&#10;Description automatically generated with medium confidence">
            <a:extLst>
              <a:ext uri="{FF2B5EF4-FFF2-40B4-BE49-F238E27FC236}">
                <a16:creationId xmlns:a16="http://schemas.microsoft.com/office/drawing/2014/main" id="{EFDDC276-6250-DE1F-0791-0E3139E97EC5}"/>
              </a:ext>
            </a:extLst>
          </p:cNvPr>
          <p:cNvPicPr>
            <a:picLocks noChangeAspect="1"/>
          </p:cNvPicPr>
          <p:nvPr/>
        </p:nvPicPr>
        <p:blipFill>
          <a:blip r:embed="rId2"/>
          <a:stretch>
            <a:fillRect/>
          </a:stretch>
        </p:blipFill>
        <p:spPr>
          <a:xfrm>
            <a:off x="6099847" y="1133856"/>
            <a:ext cx="684179" cy="684179"/>
          </a:xfrm>
          <a:prstGeom prst="rect">
            <a:avLst/>
          </a:prstGeom>
        </p:spPr>
      </p:pic>
      <p:pic>
        <p:nvPicPr>
          <p:cNvPr id="37" name="Picture 36" descr="A close-up of a plant&#10;&#10;Description automatically generated with medium confidence">
            <a:extLst>
              <a:ext uri="{FF2B5EF4-FFF2-40B4-BE49-F238E27FC236}">
                <a16:creationId xmlns:a16="http://schemas.microsoft.com/office/drawing/2014/main" id="{7004B8EA-BDF5-15D9-11F1-A80BE62DD287}"/>
              </a:ext>
            </a:extLst>
          </p:cNvPr>
          <p:cNvPicPr>
            <a:picLocks noChangeAspect="1"/>
          </p:cNvPicPr>
          <p:nvPr/>
        </p:nvPicPr>
        <p:blipFill>
          <a:blip r:embed="rId2"/>
          <a:stretch>
            <a:fillRect/>
          </a:stretch>
        </p:blipFill>
        <p:spPr>
          <a:xfrm>
            <a:off x="7020731" y="1133856"/>
            <a:ext cx="684179" cy="684179"/>
          </a:xfrm>
          <a:prstGeom prst="rect">
            <a:avLst/>
          </a:prstGeom>
        </p:spPr>
      </p:pic>
      <p:pic>
        <p:nvPicPr>
          <p:cNvPr id="38" name="Picture 37" descr="A close-up of a plant&#10;&#10;Description automatically generated with medium confidence">
            <a:extLst>
              <a:ext uri="{FF2B5EF4-FFF2-40B4-BE49-F238E27FC236}">
                <a16:creationId xmlns:a16="http://schemas.microsoft.com/office/drawing/2014/main" id="{8EA89E5C-EBDF-0429-B166-8DB32BBAC638}"/>
              </a:ext>
            </a:extLst>
          </p:cNvPr>
          <p:cNvPicPr>
            <a:picLocks noChangeAspect="1"/>
          </p:cNvPicPr>
          <p:nvPr/>
        </p:nvPicPr>
        <p:blipFill>
          <a:blip r:embed="rId2"/>
          <a:stretch>
            <a:fillRect/>
          </a:stretch>
        </p:blipFill>
        <p:spPr>
          <a:xfrm>
            <a:off x="7928647" y="1133856"/>
            <a:ext cx="684179" cy="684179"/>
          </a:xfrm>
          <a:prstGeom prst="rect">
            <a:avLst/>
          </a:prstGeom>
        </p:spPr>
      </p:pic>
      <p:pic>
        <p:nvPicPr>
          <p:cNvPr id="39" name="Picture 38" descr="A close-up of a plant&#10;&#10;Description automatically generated with medium confidence">
            <a:extLst>
              <a:ext uri="{FF2B5EF4-FFF2-40B4-BE49-F238E27FC236}">
                <a16:creationId xmlns:a16="http://schemas.microsoft.com/office/drawing/2014/main" id="{07738B68-75E7-31B1-3134-0C4C74F46584}"/>
              </a:ext>
            </a:extLst>
          </p:cNvPr>
          <p:cNvPicPr>
            <a:picLocks noChangeAspect="1"/>
          </p:cNvPicPr>
          <p:nvPr/>
        </p:nvPicPr>
        <p:blipFill>
          <a:blip r:embed="rId2"/>
          <a:stretch>
            <a:fillRect/>
          </a:stretch>
        </p:blipFill>
        <p:spPr>
          <a:xfrm>
            <a:off x="5191930" y="3862467"/>
            <a:ext cx="684179" cy="684179"/>
          </a:xfrm>
          <a:prstGeom prst="rect">
            <a:avLst/>
          </a:prstGeom>
        </p:spPr>
      </p:pic>
      <p:pic>
        <p:nvPicPr>
          <p:cNvPr id="40" name="Picture 39" descr="A close-up of a plant&#10;&#10;Description automatically generated with medium confidence">
            <a:extLst>
              <a:ext uri="{FF2B5EF4-FFF2-40B4-BE49-F238E27FC236}">
                <a16:creationId xmlns:a16="http://schemas.microsoft.com/office/drawing/2014/main" id="{F4593640-443A-EBD5-6849-19F96A5A61D1}"/>
              </a:ext>
            </a:extLst>
          </p:cNvPr>
          <p:cNvPicPr>
            <a:picLocks noChangeAspect="1"/>
          </p:cNvPicPr>
          <p:nvPr/>
        </p:nvPicPr>
        <p:blipFill>
          <a:blip r:embed="rId2"/>
          <a:stretch>
            <a:fillRect/>
          </a:stretch>
        </p:blipFill>
        <p:spPr>
          <a:xfrm>
            <a:off x="6099846" y="2043393"/>
            <a:ext cx="684179" cy="684179"/>
          </a:xfrm>
          <a:prstGeom prst="rect">
            <a:avLst/>
          </a:prstGeom>
        </p:spPr>
      </p:pic>
      <p:pic>
        <p:nvPicPr>
          <p:cNvPr id="41" name="Picture 40" descr="A close-up of a plant&#10;&#10;Description automatically generated with medium confidence">
            <a:extLst>
              <a:ext uri="{FF2B5EF4-FFF2-40B4-BE49-F238E27FC236}">
                <a16:creationId xmlns:a16="http://schemas.microsoft.com/office/drawing/2014/main" id="{3DF12AEF-F7CE-E396-C143-D9A74FC79E98}"/>
              </a:ext>
            </a:extLst>
          </p:cNvPr>
          <p:cNvPicPr>
            <a:picLocks noChangeAspect="1"/>
          </p:cNvPicPr>
          <p:nvPr/>
        </p:nvPicPr>
        <p:blipFill>
          <a:blip r:embed="rId2"/>
          <a:stretch>
            <a:fillRect/>
          </a:stretch>
        </p:blipFill>
        <p:spPr>
          <a:xfrm>
            <a:off x="6099845" y="2952930"/>
            <a:ext cx="684179" cy="684179"/>
          </a:xfrm>
          <a:prstGeom prst="rect">
            <a:avLst/>
          </a:prstGeom>
        </p:spPr>
      </p:pic>
      <p:pic>
        <p:nvPicPr>
          <p:cNvPr id="42" name="Picture 41" descr="A close-up of a plant&#10;&#10;Description automatically generated with medium confidence">
            <a:extLst>
              <a:ext uri="{FF2B5EF4-FFF2-40B4-BE49-F238E27FC236}">
                <a16:creationId xmlns:a16="http://schemas.microsoft.com/office/drawing/2014/main" id="{ACED4EF2-2B4C-C48C-2E02-45899C624106}"/>
              </a:ext>
            </a:extLst>
          </p:cNvPr>
          <p:cNvPicPr>
            <a:picLocks noChangeAspect="1"/>
          </p:cNvPicPr>
          <p:nvPr/>
        </p:nvPicPr>
        <p:blipFill>
          <a:blip r:embed="rId2"/>
          <a:stretch>
            <a:fillRect/>
          </a:stretch>
        </p:blipFill>
        <p:spPr>
          <a:xfrm>
            <a:off x="6099843" y="3862467"/>
            <a:ext cx="684179" cy="684179"/>
          </a:xfrm>
          <a:prstGeom prst="rect">
            <a:avLst/>
          </a:prstGeom>
        </p:spPr>
      </p:pic>
      <p:pic>
        <p:nvPicPr>
          <p:cNvPr id="43" name="Picture 42" descr="A close-up of a plant&#10;&#10;Description automatically generated with medium confidence">
            <a:extLst>
              <a:ext uri="{FF2B5EF4-FFF2-40B4-BE49-F238E27FC236}">
                <a16:creationId xmlns:a16="http://schemas.microsoft.com/office/drawing/2014/main" id="{CD6EEF8B-5A44-F305-9E8A-4C2B7FB6F9CC}"/>
              </a:ext>
            </a:extLst>
          </p:cNvPr>
          <p:cNvPicPr>
            <a:picLocks noChangeAspect="1"/>
          </p:cNvPicPr>
          <p:nvPr/>
        </p:nvPicPr>
        <p:blipFill>
          <a:blip r:embed="rId2"/>
          <a:stretch>
            <a:fillRect/>
          </a:stretch>
        </p:blipFill>
        <p:spPr>
          <a:xfrm>
            <a:off x="7007761" y="2053119"/>
            <a:ext cx="684179" cy="684179"/>
          </a:xfrm>
          <a:prstGeom prst="rect">
            <a:avLst/>
          </a:prstGeom>
        </p:spPr>
      </p:pic>
      <p:pic>
        <p:nvPicPr>
          <p:cNvPr id="44" name="Picture 43" descr="A close-up of a plant&#10;&#10;Description automatically generated with medium confidence">
            <a:extLst>
              <a:ext uri="{FF2B5EF4-FFF2-40B4-BE49-F238E27FC236}">
                <a16:creationId xmlns:a16="http://schemas.microsoft.com/office/drawing/2014/main" id="{18F3EA21-AA36-22E6-B5B8-188D13FE6D7A}"/>
              </a:ext>
            </a:extLst>
          </p:cNvPr>
          <p:cNvPicPr>
            <a:picLocks noChangeAspect="1"/>
          </p:cNvPicPr>
          <p:nvPr/>
        </p:nvPicPr>
        <p:blipFill>
          <a:blip r:embed="rId2"/>
          <a:stretch>
            <a:fillRect/>
          </a:stretch>
        </p:blipFill>
        <p:spPr>
          <a:xfrm>
            <a:off x="7007760" y="2962656"/>
            <a:ext cx="684179" cy="684179"/>
          </a:xfrm>
          <a:prstGeom prst="rect">
            <a:avLst/>
          </a:prstGeom>
        </p:spPr>
      </p:pic>
      <p:pic>
        <p:nvPicPr>
          <p:cNvPr id="45" name="Picture 44" descr="A close-up of a plant&#10;&#10;Description automatically generated with medium confidence">
            <a:extLst>
              <a:ext uri="{FF2B5EF4-FFF2-40B4-BE49-F238E27FC236}">
                <a16:creationId xmlns:a16="http://schemas.microsoft.com/office/drawing/2014/main" id="{FCF9940E-D3D6-A281-4E56-CA3E2FF56852}"/>
              </a:ext>
            </a:extLst>
          </p:cNvPr>
          <p:cNvPicPr>
            <a:picLocks noChangeAspect="1"/>
          </p:cNvPicPr>
          <p:nvPr/>
        </p:nvPicPr>
        <p:blipFill>
          <a:blip r:embed="rId2"/>
          <a:stretch>
            <a:fillRect/>
          </a:stretch>
        </p:blipFill>
        <p:spPr>
          <a:xfrm>
            <a:off x="7007758" y="3872193"/>
            <a:ext cx="684179" cy="684179"/>
          </a:xfrm>
          <a:prstGeom prst="rect">
            <a:avLst/>
          </a:prstGeom>
        </p:spPr>
      </p:pic>
      <p:pic>
        <p:nvPicPr>
          <p:cNvPr id="46" name="Picture 45" descr="A close-up of a plant&#10;&#10;Description automatically generated with medium confidence">
            <a:extLst>
              <a:ext uri="{FF2B5EF4-FFF2-40B4-BE49-F238E27FC236}">
                <a16:creationId xmlns:a16="http://schemas.microsoft.com/office/drawing/2014/main" id="{9D940A19-6C93-3B70-2BED-42807F61746D}"/>
              </a:ext>
            </a:extLst>
          </p:cNvPr>
          <p:cNvPicPr>
            <a:picLocks noChangeAspect="1"/>
          </p:cNvPicPr>
          <p:nvPr/>
        </p:nvPicPr>
        <p:blipFill>
          <a:blip r:embed="rId2"/>
          <a:stretch>
            <a:fillRect/>
          </a:stretch>
        </p:blipFill>
        <p:spPr>
          <a:xfrm>
            <a:off x="7915674" y="2053119"/>
            <a:ext cx="684179" cy="684179"/>
          </a:xfrm>
          <a:prstGeom prst="rect">
            <a:avLst/>
          </a:prstGeom>
        </p:spPr>
      </p:pic>
      <p:pic>
        <p:nvPicPr>
          <p:cNvPr id="47" name="Picture 46" descr="A close-up of a plant&#10;&#10;Description automatically generated with medium confidence">
            <a:extLst>
              <a:ext uri="{FF2B5EF4-FFF2-40B4-BE49-F238E27FC236}">
                <a16:creationId xmlns:a16="http://schemas.microsoft.com/office/drawing/2014/main" id="{CFB15C5C-63BF-0FCD-76DD-EAC5A72F1176}"/>
              </a:ext>
            </a:extLst>
          </p:cNvPr>
          <p:cNvPicPr>
            <a:picLocks noChangeAspect="1"/>
          </p:cNvPicPr>
          <p:nvPr/>
        </p:nvPicPr>
        <p:blipFill>
          <a:blip r:embed="rId2"/>
          <a:stretch>
            <a:fillRect/>
          </a:stretch>
        </p:blipFill>
        <p:spPr>
          <a:xfrm>
            <a:off x="7915673" y="2962656"/>
            <a:ext cx="684179" cy="684179"/>
          </a:xfrm>
          <a:prstGeom prst="rect">
            <a:avLst/>
          </a:prstGeom>
        </p:spPr>
      </p:pic>
      <p:pic>
        <p:nvPicPr>
          <p:cNvPr id="48" name="Picture 47" descr="A close-up of a plant&#10;&#10;Description automatically generated with medium confidence">
            <a:extLst>
              <a:ext uri="{FF2B5EF4-FFF2-40B4-BE49-F238E27FC236}">
                <a16:creationId xmlns:a16="http://schemas.microsoft.com/office/drawing/2014/main" id="{C711C145-AB0C-BC02-A2FD-162C89994F41}"/>
              </a:ext>
            </a:extLst>
          </p:cNvPr>
          <p:cNvPicPr>
            <a:picLocks noChangeAspect="1"/>
          </p:cNvPicPr>
          <p:nvPr/>
        </p:nvPicPr>
        <p:blipFill>
          <a:blip r:embed="rId2"/>
          <a:stretch>
            <a:fillRect/>
          </a:stretch>
        </p:blipFill>
        <p:spPr>
          <a:xfrm>
            <a:off x="7915671" y="3872193"/>
            <a:ext cx="684179" cy="684179"/>
          </a:xfrm>
          <a:prstGeom prst="rect">
            <a:avLst/>
          </a:prstGeom>
        </p:spPr>
      </p:pic>
      <p:sp>
        <p:nvSpPr>
          <p:cNvPr id="49" name="TextBox 48">
            <a:extLst>
              <a:ext uri="{FF2B5EF4-FFF2-40B4-BE49-F238E27FC236}">
                <a16:creationId xmlns:a16="http://schemas.microsoft.com/office/drawing/2014/main" id="{C7F6708F-BAB1-2E7D-B5AB-76C3693C1384}"/>
              </a:ext>
            </a:extLst>
          </p:cNvPr>
          <p:cNvSpPr txBox="1"/>
          <p:nvPr/>
        </p:nvSpPr>
        <p:spPr>
          <a:xfrm>
            <a:off x="5681139" y="910117"/>
            <a:ext cx="418704" cy="369332"/>
          </a:xfrm>
          <a:prstGeom prst="rect">
            <a:avLst/>
          </a:prstGeom>
          <a:noFill/>
        </p:spPr>
        <p:txBody>
          <a:bodyPr wrap="none" rtlCol="0">
            <a:spAutoFit/>
          </a:bodyPr>
          <a:lstStyle/>
          <a:p>
            <a:r>
              <a:rPr lang="en-US"/>
              <a:t>10</a:t>
            </a:r>
          </a:p>
        </p:txBody>
      </p:sp>
      <p:sp>
        <p:nvSpPr>
          <p:cNvPr id="50" name="TextBox 49">
            <a:extLst>
              <a:ext uri="{FF2B5EF4-FFF2-40B4-BE49-F238E27FC236}">
                <a16:creationId xmlns:a16="http://schemas.microsoft.com/office/drawing/2014/main" id="{38BB06C9-ACA1-DAA9-1410-C55E34AAF9B1}"/>
              </a:ext>
            </a:extLst>
          </p:cNvPr>
          <p:cNvSpPr txBox="1"/>
          <p:nvPr/>
        </p:nvSpPr>
        <p:spPr>
          <a:xfrm>
            <a:off x="8424335" y="2727572"/>
            <a:ext cx="418704" cy="369332"/>
          </a:xfrm>
          <a:prstGeom prst="rect">
            <a:avLst/>
          </a:prstGeom>
          <a:noFill/>
        </p:spPr>
        <p:txBody>
          <a:bodyPr wrap="none" rtlCol="0">
            <a:spAutoFit/>
          </a:bodyPr>
          <a:lstStyle/>
          <a:p>
            <a:r>
              <a:rPr lang="en-US"/>
              <a:t>10</a:t>
            </a:r>
          </a:p>
        </p:txBody>
      </p:sp>
      <p:sp>
        <p:nvSpPr>
          <p:cNvPr id="51" name="TextBox 50">
            <a:extLst>
              <a:ext uri="{FF2B5EF4-FFF2-40B4-BE49-F238E27FC236}">
                <a16:creationId xmlns:a16="http://schemas.microsoft.com/office/drawing/2014/main" id="{B264F790-8D5F-5CEF-ABAF-7A741C303E9B}"/>
              </a:ext>
            </a:extLst>
          </p:cNvPr>
          <p:cNvSpPr txBox="1"/>
          <p:nvPr/>
        </p:nvSpPr>
        <p:spPr>
          <a:xfrm>
            <a:off x="5681139" y="1818035"/>
            <a:ext cx="418704" cy="369332"/>
          </a:xfrm>
          <a:prstGeom prst="rect">
            <a:avLst/>
          </a:prstGeom>
          <a:noFill/>
        </p:spPr>
        <p:txBody>
          <a:bodyPr wrap="none" rtlCol="0">
            <a:spAutoFit/>
          </a:bodyPr>
          <a:lstStyle/>
          <a:p>
            <a:r>
              <a:rPr lang="en-US"/>
              <a:t>20</a:t>
            </a:r>
          </a:p>
        </p:txBody>
      </p:sp>
      <p:sp>
        <p:nvSpPr>
          <p:cNvPr id="52" name="TextBox 51">
            <a:extLst>
              <a:ext uri="{FF2B5EF4-FFF2-40B4-BE49-F238E27FC236}">
                <a16:creationId xmlns:a16="http://schemas.microsoft.com/office/drawing/2014/main" id="{FEB8879A-84A5-72CB-B072-3AF5C4B6A85F}"/>
              </a:ext>
            </a:extLst>
          </p:cNvPr>
          <p:cNvSpPr txBox="1"/>
          <p:nvPr/>
        </p:nvSpPr>
        <p:spPr>
          <a:xfrm>
            <a:off x="5681139" y="2723839"/>
            <a:ext cx="418704" cy="369332"/>
          </a:xfrm>
          <a:prstGeom prst="rect">
            <a:avLst/>
          </a:prstGeom>
          <a:noFill/>
        </p:spPr>
        <p:txBody>
          <a:bodyPr wrap="none" rtlCol="0">
            <a:spAutoFit/>
          </a:bodyPr>
          <a:lstStyle/>
          <a:p>
            <a:r>
              <a:rPr lang="en-US"/>
              <a:t>20</a:t>
            </a:r>
          </a:p>
        </p:txBody>
      </p:sp>
      <p:sp>
        <p:nvSpPr>
          <p:cNvPr id="53" name="TextBox 52">
            <a:extLst>
              <a:ext uri="{FF2B5EF4-FFF2-40B4-BE49-F238E27FC236}">
                <a16:creationId xmlns:a16="http://schemas.microsoft.com/office/drawing/2014/main" id="{40E135BC-3152-4AE3-6468-0BEBCE64B9FB}"/>
              </a:ext>
            </a:extLst>
          </p:cNvPr>
          <p:cNvSpPr txBox="1"/>
          <p:nvPr/>
        </p:nvSpPr>
        <p:spPr>
          <a:xfrm>
            <a:off x="5680927" y="3637109"/>
            <a:ext cx="418704" cy="369332"/>
          </a:xfrm>
          <a:prstGeom prst="rect">
            <a:avLst/>
          </a:prstGeom>
          <a:noFill/>
        </p:spPr>
        <p:txBody>
          <a:bodyPr wrap="none" rtlCol="0">
            <a:spAutoFit/>
          </a:bodyPr>
          <a:lstStyle/>
          <a:p>
            <a:r>
              <a:rPr lang="en-US"/>
              <a:t>20</a:t>
            </a:r>
          </a:p>
        </p:txBody>
      </p:sp>
      <p:sp>
        <p:nvSpPr>
          <p:cNvPr id="54" name="TextBox 53">
            <a:extLst>
              <a:ext uri="{FF2B5EF4-FFF2-40B4-BE49-F238E27FC236}">
                <a16:creationId xmlns:a16="http://schemas.microsoft.com/office/drawing/2014/main" id="{F962F2AF-60CB-7631-0A04-C03BEEC18230}"/>
              </a:ext>
            </a:extLst>
          </p:cNvPr>
          <p:cNvSpPr txBox="1"/>
          <p:nvPr/>
        </p:nvSpPr>
        <p:spPr>
          <a:xfrm>
            <a:off x="6602026" y="2723839"/>
            <a:ext cx="418704" cy="369332"/>
          </a:xfrm>
          <a:prstGeom prst="rect">
            <a:avLst/>
          </a:prstGeom>
          <a:noFill/>
        </p:spPr>
        <p:txBody>
          <a:bodyPr wrap="none" rtlCol="0">
            <a:spAutoFit/>
          </a:bodyPr>
          <a:lstStyle/>
          <a:p>
            <a:r>
              <a:rPr lang="en-US"/>
              <a:t>20</a:t>
            </a:r>
          </a:p>
        </p:txBody>
      </p:sp>
      <p:sp>
        <p:nvSpPr>
          <p:cNvPr id="55" name="TextBox 54">
            <a:extLst>
              <a:ext uri="{FF2B5EF4-FFF2-40B4-BE49-F238E27FC236}">
                <a16:creationId xmlns:a16="http://schemas.microsoft.com/office/drawing/2014/main" id="{563DA952-05AB-A9F0-3051-238FAF18048F}"/>
              </a:ext>
            </a:extLst>
          </p:cNvPr>
          <p:cNvSpPr txBox="1"/>
          <p:nvPr/>
        </p:nvSpPr>
        <p:spPr>
          <a:xfrm>
            <a:off x="7513286" y="1818035"/>
            <a:ext cx="418704" cy="369332"/>
          </a:xfrm>
          <a:prstGeom prst="rect">
            <a:avLst/>
          </a:prstGeom>
          <a:noFill/>
        </p:spPr>
        <p:txBody>
          <a:bodyPr wrap="none" rtlCol="0">
            <a:spAutoFit/>
          </a:bodyPr>
          <a:lstStyle/>
          <a:p>
            <a:r>
              <a:rPr lang="en-US"/>
              <a:t>20</a:t>
            </a:r>
          </a:p>
        </p:txBody>
      </p:sp>
      <p:sp>
        <p:nvSpPr>
          <p:cNvPr id="56" name="TextBox 55">
            <a:extLst>
              <a:ext uri="{FF2B5EF4-FFF2-40B4-BE49-F238E27FC236}">
                <a16:creationId xmlns:a16="http://schemas.microsoft.com/office/drawing/2014/main" id="{3862458D-BBEC-0326-BC75-92B2867ABD65}"/>
              </a:ext>
            </a:extLst>
          </p:cNvPr>
          <p:cNvSpPr txBox="1"/>
          <p:nvPr/>
        </p:nvSpPr>
        <p:spPr>
          <a:xfrm>
            <a:off x="7513074" y="3637109"/>
            <a:ext cx="418704" cy="369332"/>
          </a:xfrm>
          <a:prstGeom prst="rect">
            <a:avLst/>
          </a:prstGeom>
          <a:noFill/>
        </p:spPr>
        <p:txBody>
          <a:bodyPr wrap="none" rtlCol="0">
            <a:spAutoFit/>
          </a:bodyPr>
          <a:lstStyle/>
          <a:p>
            <a:r>
              <a:rPr lang="en-US"/>
              <a:t>20</a:t>
            </a:r>
          </a:p>
        </p:txBody>
      </p:sp>
      <p:sp>
        <p:nvSpPr>
          <p:cNvPr id="57" name="TextBox 56">
            <a:extLst>
              <a:ext uri="{FF2B5EF4-FFF2-40B4-BE49-F238E27FC236}">
                <a16:creationId xmlns:a16="http://schemas.microsoft.com/office/drawing/2014/main" id="{9B0F7ECE-D2E5-8331-5273-CE04D6675C4D}"/>
              </a:ext>
            </a:extLst>
          </p:cNvPr>
          <p:cNvSpPr txBox="1"/>
          <p:nvPr/>
        </p:nvSpPr>
        <p:spPr>
          <a:xfrm>
            <a:off x="6594835" y="891306"/>
            <a:ext cx="418704" cy="369332"/>
          </a:xfrm>
          <a:prstGeom prst="rect">
            <a:avLst/>
          </a:prstGeom>
          <a:noFill/>
        </p:spPr>
        <p:txBody>
          <a:bodyPr wrap="none" rtlCol="0">
            <a:spAutoFit/>
          </a:bodyPr>
          <a:lstStyle/>
          <a:p>
            <a:r>
              <a:rPr lang="en-US"/>
              <a:t>20</a:t>
            </a:r>
          </a:p>
        </p:txBody>
      </p:sp>
      <p:sp>
        <p:nvSpPr>
          <p:cNvPr id="58" name="TextBox 57">
            <a:extLst>
              <a:ext uri="{FF2B5EF4-FFF2-40B4-BE49-F238E27FC236}">
                <a16:creationId xmlns:a16="http://schemas.microsoft.com/office/drawing/2014/main" id="{6DC1B173-9815-A501-B3F5-56C1B494BAEC}"/>
              </a:ext>
            </a:extLst>
          </p:cNvPr>
          <p:cNvSpPr txBox="1"/>
          <p:nvPr/>
        </p:nvSpPr>
        <p:spPr>
          <a:xfrm>
            <a:off x="7495558" y="898772"/>
            <a:ext cx="418704" cy="369332"/>
          </a:xfrm>
          <a:prstGeom prst="rect">
            <a:avLst/>
          </a:prstGeom>
          <a:noFill/>
        </p:spPr>
        <p:txBody>
          <a:bodyPr wrap="none" rtlCol="0">
            <a:spAutoFit/>
          </a:bodyPr>
          <a:lstStyle/>
          <a:p>
            <a:r>
              <a:rPr lang="en-US"/>
              <a:t>20</a:t>
            </a:r>
          </a:p>
        </p:txBody>
      </p:sp>
      <p:sp>
        <p:nvSpPr>
          <p:cNvPr id="59" name="TextBox 58">
            <a:extLst>
              <a:ext uri="{FF2B5EF4-FFF2-40B4-BE49-F238E27FC236}">
                <a16:creationId xmlns:a16="http://schemas.microsoft.com/office/drawing/2014/main" id="{C7B8E6F1-52FB-72F1-746A-80C9E089202F}"/>
              </a:ext>
            </a:extLst>
          </p:cNvPr>
          <p:cNvSpPr txBox="1"/>
          <p:nvPr/>
        </p:nvSpPr>
        <p:spPr>
          <a:xfrm>
            <a:off x="8415530" y="898772"/>
            <a:ext cx="418704" cy="369332"/>
          </a:xfrm>
          <a:prstGeom prst="rect">
            <a:avLst/>
          </a:prstGeom>
          <a:noFill/>
        </p:spPr>
        <p:txBody>
          <a:bodyPr wrap="none" rtlCol="0">
            <a:spAutoFit/>
          </a:bodyPr>
          <a:lstStyle/>
          <a:p>
            <a:r>
              <a:rPr lang="en-US"/>
              <a:t>10</a:t>
            </a:r>
          </a:p>
        </p:txBody>
      </p:sp>
      <p:sp>
        <p:nvSpPr>
          <p:cNvPr id="60" name="TextBox 59">
            <a:extLst>
              <a:ext uri="{FF2B5EF4-FFF2-40B4-BE49-F238E27FC236}">
                <a16:creationId xmlns:a16="http://schemas.microsoft.com/office/drawing/2014/main" id="{2BA46226-033B-1C1E-1EB6-8876B7852DB3}"/>
              </a:ext>
            </a:extLst>
          </p:cNvPr>
          <p:cNvSpPr txBox="1"/>
          <p:nvPr/>
        </p:nvSpPr>
        <p:spPr>
          <a:xfrm>
            <a:off x="7509943" y="2717846"/>
            <a:ext cx="418704" cy="369332"/>
          </a:xfrm>
          <a:prstGeom prst="rect">
            <a:avLst/>
          </a:prstGeom>
          <a:noFill/>
        </p:spPr>
        <p:txBody>
          <a:bodyPr wrap="none" rtlCol="0">
            <a:spAutoFit/>
          </a:bodyPr>
          <a:lstStyle/>
          <a:p>
            <a:r>
              <a:rPr lang="en-US"/>
              <a:t>30</a:t>
            </a:r>
          </a:p>
        </p:txBody>
      </p:sp>
      <p:sp>
        <p:nvSpPr>
          <p:cNvPr id="61" name="TextBox 60">
            <a:extLst>
              <a:ext uri="{FF2B5EF4-FFF2-40B4-BE49-F238E27FC236}">
                <a16:creationId xmlns:a16="http://schemas.microsoft.com/office/drawing/2014/main" id="{EC06F79D-9FA5-4130-8C44-794361FF293E}"/>
              </a:ext>
            </a:extLst>
          </p:cNvPr>
          <p:cNvSpPr txBox="1"/>
          <p:nvPr/>
        </p:nvSpPr>
        <p:spPr>
          <a:xfrm>
            <a:off x="6595542" y="1812190"/>
            <a:ext cx="418704" cy="369332"/>
          </a:xfrm>
          <a:prstGeom prst="rect">
            <a:avLst/>
          </a:prstGeom>
          <a:noFill/>
        </p:spPr>
        <p:txBody>
          <a:bodyPr wrap="none" rtlCol="0">
            <a:spAutoFit/>
          </a:bodyPr>
          <a:lstStyle/>
          <a:p>
            <a:r>
              <a:rPr lang="en-US"/>
              <a:t>40</a:t>
            </a:r>
          </a:p>
        </p:txBody>
      </p:sp>
      <p:sp>
        <p:nvSpPr>
          <p:cNvPr id="62" name="TextBox 61">
            <a:extLst>
              <a:ext uri="{FF2B5EF4-FFF2-40B4-BE49-F238E27FC236}">
                <a16:creationId xmlns:a16="http://schemas.microsoft.com/office/drawing/2014/main" id="{73C81786-E4D7-2731-364E-840B586B4A8A}"/>
              </a:ext>
            </a:extLst>
          </p:cNvPr>
          <p:cNvSpPr txBox="1"/>
          <p:nvPr/>
        </p:nvSpPr>
        <p:spPr>
          <a:xfrm>
            <a:off x="6602026" y="3637109"/>
            <a:ext cx="418704" cy="369332"/>
          </a:xfrm>
          <a:prstGeom prst="rect">
            <a:avLst/>
          </a:prstGeom>
          <a:noFill/>
        </p:spPr>
        <p:txBody>
          <a:bodyPr wrap="none" rtlCol="0">
            <a:spAutoFit/>
          </a:bodyPr>
          <a:lstStyle/>
          <a:p>
            <a:r>
              <a:rPr lang="en-US"/>
              <a:t>40</a:t>
            </a:r>
          </a:p>
        </p:txBody>
      </p:sp>
      <p:sp>
        <p:nvSpPr>
          <p:cNvPr id="63" name="TextBox 62">
            <a:extLst>
              <a:ext uri="{FF2B5EF4-FFF2-40B4-BE49-F238E27FC236}">
                <a16:creationId xmlns:a16="http://schemas.microsoft.com/office/drawing/2014/main" id="{A4004BC2-6E78-E3B4-B939-C6ED67A149AA}"/>
              </a:ext>
            </a:extLst>
          </p:cNvPr>
          <p:cNvSpPr txBox="1"/>
          <p:nvPr/>
        </p:nvSpPr>
        <p:spPr>
          <a:xfrm>
            <a:off x="8411370" y="1821916"/>
            <a:ext cx="418704" cy="369332"/>
          </a:xfrm>
          <a:prstGeom prst="rect">
            <a:avLst/>
          </a:prstGeom>
          <a:noFill/>
        </p:spPr>
        <p:txBody>
          <a:bodyPr wrap="none" rtlCol="0">
            <a:spAutoFit/>
          </a:bodyPr>
          <a:lstStyle/>
          <a:p>
            <a:r>
              <a:rPr lang="en-US"/>
              <a:t>40</a:t>
            </a:r>
          </a:p>
        </p:txBody>
      </p:sp>
      <p:sp>
        <p:nvSpPr>
          <p:cNvPr id="64" name="TextBox 63">
            <a:extLst>
              <a:ext uri="{FF2B5EF4-FFF2-40B4-BE49-F238E27FC236}">
                <a16:creationId xmlns:a16="http://schemas.microsoft.com/office/drawing/2014/main" id="{842E69C2-6E94-B00B-2C79-A80C36237812}"/>
              </a:ext>
            </a:extLst>
          </p:cNvPr>
          <p:cNvSpPr txBox="1"/>
          <p:nvPr/>
        </p:nvSpPr>
        <p:spPr>
          <a:xfrm>
            <a:off x="8417854" y="3646835"/>
            <a:ext cx="418704" cy="369332"/>
          </a:xfrm>
          <a:prstGeom prst="rect">
            <a:avLst/>
          </a:prstGeom>
          <a:noFill/>
        </p:spPr>
        <p:txBody>
          <a:bodyPr wrap="none" rtlCol="0">
            <a:spAutoFit/>
          </a:bodyPr>
          <a:lstStyle/>
          <a:p>
            <a:r>
              <a:rPr lang="en-US"/>
              <a:t>40</a:t>
            </a:r>
          </a:p>
        </p:txBody>
      </p:sp>
      <p:pic>
        <p:nvPicPr>
          <p:cNvPr id="65" name="Picture 4" descr="Kể chính xác - Hài hước - Việt Giải Trí">
            <a:extLst>
              <a:ext uri="{FF2B5EF4-FFF2-40B4-BE49-F238E27FC236}">
                <a16:creationId xmlns:a16="http://schemas.microsoft.com/office/drawing/2014/main" id="{F2B9D969-8BDE-913B-DBE4-712077159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404" y="4237347"/>
            <a:ext cx="641934" cy="64193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Icon&#10;&#10;Description automatically generated">
            <a:extLst>
              <a:ext uri="{FF2B5EF4-FFF2-40B4-BE49-F238E27FC236}">
                <a16:creationId xmlns:a16="http://schemas.microsoft.com/office/drawing/2014/main" id="{3CE1FECB-50FD-1DAA-F261-B1ABF94168E2}"/>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116698" y="2141822"/>
            <a:ext cx="848895" cy="483434"/>
          </a:xfrm>
          <a:prstGeom prst="rect">
            <a:avLst/>
          </a:prstGeom>
          <a:ln>
            <a:noFill/>
          </a:ln>
        </p:spPr>
      </p:pic>
      <p:pic>
        <p:nvPicPr>
          <p:cNvPr id="67" name="Picture 66" descr="Icon&#10;&#10;Description automatically generated">
            <a:extLst>
              <a:ext uri="{FF2B5EF4-FFF2-40B4-BE49-F238E27FC236}">
                <a16:creationId xmlns:a16="http://schemas.microsoft.com/office/drawing/2014/main" id="{BEE8F8D8-44FA-94A9-3456-12DA71565A0D}"/>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231945" y="1234228"/>
            <a:ext cx="848895" cy="483434"/>
          </a:xfrm>
          <a:prstGeom prst="rect">
            <a:avLst/>
          </a:prstGeom>
          <a:ln>
            <a:noFill/>
          </a:ln>
        </p:spPr>
      </p:pic>
      <p:pic>
        <p:nvPicPr>
          <p:cNvPr id="68" name="Picture 67" descr="Icon&#10;&#10;Description automatically generated">
            <a:extLst>
              <a:ext uri="{FF2B5EF4-FFF2-40B4-BE49-F238E27FC236}">
                <a16:creationId xmlns:a16="http://schemas.microsoft.com/office/drawing/2014/main" id="{E90B9D03-3130-F91A-9CE9-C5D7A2488226}"/>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2681" y="3972565"/>
            <a:ext cx="848895" cy="483434"/>
          </a:xfrm>
          <a:prstGeom prst="rect">
            <a:avLst/>
          </a:prstGeom>
          <a:ln>
            <a:noFill/>
          </a:ln>
        </p:spPr>
      </p:pic>
      <p:pic>
        <p:nvPicPr>
          <p:cNvPr id="69" name="Picture 68" descr="Icon&#10;&#10;Description automatically generated">
            <a:extLst>
              <a:ext uri="{FF2B5EF4-FFF2-40B4-BE49-F238E27FC236}">
                <a16:creationId xmlns:a16="http://schemas.microsoft.com/office/drawing/2014/main" id="{B174A717-DC8E-4B54-1BE2-BCDEB93FB700}"/>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99631" y="3970724"/>
            <a:ext cx="848895" cy="483434"/>
          </a:xfrm>
          <a:prstGeom prst="rect">
            <a:avLst/>
          </a:prstGeom>
          <a:ln>
            <a:noFill/>
          </a:ln>
        </p:spPr>
      </p:pic>
      <p:pic>
        <p:nvPicPr>
          <p:cNvPr id="70" name="Picture 69" descr="Icon&#10;&#10;Description automatically generated">
            <a:extLst>
              <a:ext uri="{FF2B5EF4-FFF2-40B4-BE49-F238E27FC236}">
                <a16:creationId xmlns:a16="http://schemas.microsoft.com/office/drawing/2014/main" id="{50233928-CB24-5C13-F155-D7698EE8E9D8}"/>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3219" y="2153492"/>
            <a:ext cx="848895" cy="483434"/>
          </a:xfrm>
          <a:prstGeom prst="rect">
            <a:avLst/>
          </a:prstGeom>
          <a:ln>
            <a:noFill/>
          </a:ln>
        </p:spPr>
      </p:pic>
    </p:spTree>
    <p:extLst>
      <p:ext uri="{BB962C8B-B14F-4D97-AF65-F5344CB8AC3E}">
        <p14:creationId xmlns:p14="http://schemas.microsoft.com/office/powerpoint/2010/main" val="180015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73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500"/>
                                        <p:tgtEl>
                                          <p:spTgt spid="61"/>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childTnLst>
                          </p:cTn>
                        </p:par>
                        <p:par>
                          <p:cTn id="83" fill="hold">
                            <p:stCondLst>
                              <p:cond delay="5000"/>
                            </p:stCondLst>
                            <p:childTnLst>
                              <p:par>
                                <p:cTn id="84" presetID="10" presetClass="entr" presetSubtype="0" fill="hold"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childTnLst>
                          </p:cTn>
                        </p:par>
                        <p:par>
                          <p:cTn id="90" fill="hold">
                            <p:stCondLst>
                              <p:cond delay="5500"/>
                            </p:stCondLst>
                            <p:childTnLst>
                              <p:par>
                                <p:cTn id="91" presetID="10" presetClass="entr" presetSubtype="0"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
                                        <p:tgtEl>
                                          <p:spTgt spid="4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6000"/>
                            </p:stCondLst>
                            <p:childTnLst>
                              <p:par>
                                <p:cTn id="98" presetID="10"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500"/>
                                        <p:tgtEl>
                                          <p:spTgt spid="53"/>
                                        </p:tgtEl>
                                      </p:cBhvr>
                                    </p:animEffect>
                                  </p:childTnLst>
                                </p:cTn>
                              </p:par>
                            </p:childTnLst>
                          </p:cTn>
                        </p:par>
                        <p:par>
                          <p:cTn id="104" fill="hold">
                            <p:stCondLst>
                              <p:cond delay="6500"/>
                            </p:stCondLst>
                            <p:childTnLst>
                              <p:par>
                                <p:cTn id="105" presetID="10" presetClass="entr" presetSubtype="0" fill="hold"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childTnLst>
                          </p:cTn>
                        </p:par>
                        <p:par>
                          <p:cTn id="111" fill="hold">
                            <p:stCondLst>
                              <p:cond delay="7000"/>
                            </p:stCondLst>
                            <p:childTnLst>
                              <p:par>
                                <p:cTn id="112" presetID="10" presetClass="entr" presetSubtype="0" fill="hold" nodeType="after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500"/>
                                        <p:tgtEl>
                                          <p:spTgt spid="56"/>
                                        </p:tgtEl>
                                      </p:cBhvr>
                                    </p:animEffect>
                                  </p:childTnLst>
                                </p:cTn>
                              </p:par>
                            </p:childTnLst>
                          </p:cTn>
                        </p:par>
                        <p:par>
                          <p:cTn id="118" fill="hold">
                            <p:stCondLst>
                              <p:cond delay="7500"/>
                            </p:stCondLst>
                            <p:childTnLst>
                              <p:par>
                                <p:cTn id="119" presetID="10" presetClass="entr" presetSubtype="0" fill="hold" nodeType="after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fade">
                                      <p:cBhvr>
                                        <p:cTn id="124" dur="500"/>
                                        <p:tgtEl>
                                          <p:spTgt spid="64"/>
                                        </p:tgtEl>
                                      </p:cBhvr>
                                    </p:animEffect>
                                  </p:childTnLst>
                                </p:cTn>
                              </p:par>
                            </p:childTnLst>
                          </p:cTn>
                        </p:par>
                        <p:par>
                          <p:cTn id="125" fill="hold">
                            <p:stCondLst>
                              <p:cond delay="8000"/>
                            </p:stCondLst>
                            <p:childTnLst>
                              <p:par>
                                <p:cTn id="126" presetID="10" presetClass="entr" presetSubtype="0" fill="hold" nodeType="after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fade">
                                      <p:cBhvr>
                                        <p:cTn id="128" dur="500"/>
                                        <p:tgtEl>
                                          <p:spTgt spid="65"/>
                                        </p:tgtEl>
                                      </p:cBhvr>
                                    </p:animEffect>
                                  </p:childTnLst>
                                </p:cTn>
                              </p:par>
                            </p:childTnLst>
                          </p:cTn>
                        </p:par>
                        <p:par>
                          <p:cTn id="129" fill="hold">
                            <p:stCondLst>
                              <p:cond delay="8500"/>
                            </p:stCondLst>
                            <p:childTnLst>
                              <p:par>
                                <p:cTn id="130" presetID="42" presetClass="path" presetSubtype="0" accel="50000" decel="50000" fill="hold" nodeType="afterEffect">
                                  <p:stCondLst>
                                    <p:cond delay="0"/>
                                  </p:stCondLst>
                                  <p:childTnLst>
                                    <p:animMotion origin="layout" path="M 0.00052 0.00679 L 0.33298 -0.25154 " pathEditMode="relative" rAng="0" ptsTypes="AA">
                                      <p:cBhvr>
                                        <p:cTn id="131" dur="2000" fill="hold"/>
                                        <p:tgtEl>
                                          <p:spTgt spid="65"/>
                                        </p:tgtEl>
                                        <p:attrNameLst>
                                          <p:attrName>ppt_x</p:attrName>
                                          <p:attrName>ppt_y</p:attrName>
                                        </p:attrNameLst>
                                      </p:cBhvr>
                                      <p:rCtr x="16615" y="-12932"/>
                                    </p:animMotion>
                                  </p:childTnLst>
                                </p:cTn>
                              </p:par>
                              <p:par>
                                <p:cTn id="132" presetID="10" presetClass="exit" presetSubtype="0" fill="hold" nodeType="withEffect">
                                  <p:stCondLst>
                                    <p:cond delay="0"/>
                                  </p:stCondLst>
                                  <p:childTnLst>
                                    <p:animEffect transition="out" filter="fade">
                                      <p:cBhvr>
                                        <p:cTn id="133" dur="500"/>
                                        <p:tgtEl>
                                          <p:spTgt spid="44"/>
                                        </p:tgtEl>
                                      </p:cBhvr>
                                    </p:animEffect>
                                    <p:set>
                                      <p:cBhvr>
                                        <p:cTn id="134" dur="1" fill="hold">
                                          <p:stCondLst>
                                            <p:cond delay="499"/>
                                          </p:stCondLst>
                                        </p:cTn>
                                        <p:tgtEl>
                                          <p:spTgt spid="44"/>
                                        </p:tgtEl>
                                        <p:attrNameLst>
                                          <p:attrName>style.visibility</p:attrName>
                                        </p:attrNameLst>
                                      </p:cBhvr>
                                      <p:to>
                                        <p:strVal val="hidden"/>
                                      </p:to>
                                    </p:set>
                                  </p:childTnLst>
                                </p:cTn>
                              </p:par>
                            </p:childTnLst>
                          </p:cTn>
                        </p:par>
                        <p:par>
                          <p:cTn id="135" fill="hold">
                            <p:stCondLst>
                              <p:cond delay="10500"/>
                            </p:stCondLst>
                            <p:childTnLst>
                              <p:par>
                                <p:cTn id="136" presetID="10" presetClass="exit" presetSubtype="0" fill="hold" nodeType="afterEffect">
                                  <p:stCondLst>
                                    <p:cond delay="0"/>
                                  </p:stCondLst>
                                  <p:childTnLst>
                                    <p:animEffect transition="out" filter="fade">
                                      <p:cBhvr>
                                        <p:cTn id="137" dur="500"/>
                                        <p:tgtEl>
                                          <p:spTgt spid="40"/>
                                        </p:tgtEl>
                                      </p:cBhvr>
                                    </p:animEffect>
                                    <p:set>
                                      <p:cBhvr>
                                        <p:cTn id="138" dur="1" fill="hold">
                                          <p:stCondLst>
                                            <p:cond delay="499"/>
                                          </p:stCondLst>
                                        </p:cTn>
                                        <p:tgtEl>
                                          <p:spTgt spid="40"/>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par>
                          <p:cTn id="142" fill="hold">
                            <p:stCondLst>
                              <p:cond delay="11000"/>
                            </p:stCondLst>
                            <p:childTnLst>
                              <p:par>
                                <p:cTn id="143" presetID="10" presetClass="exit" presetSubtype="0" fill="hold" nodeType="afterEffect">
                                  <p:stCondLst>
                                    <p:cond delay="0"/>
                                  </p:stCondLst>
                                  <p:childTnLst>
                                    <p:animEffect transition="out" filter="fade">
                                      <p:cBhvr>
                                        <p:cTn id="144" dur="500"/>
                                        <p:tgtEl>
                                          <p:spTgt spid="33"/>
                                        </p:tgtEl>
                                      </p:cBhvr>
                                    </p:animEffect>
                                    <p:set>
                                      <p:cBhvr>
                                        <p:cTn id="145" dur="1" fill="hold">
                                          <p:stCondLst>
                                            <p:cond delay="499"/>
                                          </p:stCondLst>
                                        </p:cTn>
                                        <p:tgtEl>
                                          <p:spTgt spid="33"/>
                                        </p:tgtEl>
                                        <p:attrNameLst>
                                          <p:attrName>style.visibility</p:attrName>
                                        </p:attrNameLst>
                                      </p:cBhvr>
                                      <p:to>
                                        <p:strVal val="hidden"/>
                                      </p:to>
                                    </p:set>
                                  </p:childTnLst>
                                </p:cTn>
                              </p:par>
                              <p:par>
                                <p:cTn id="146" presetID="10" presetClass="entr" presetSubtype="0" fill="hold" nodeType="withEffect">
                                  <p:stCondLst>
                                    <p:cond delay="0"/>
                                  </p:stCondLst>
                                  <p:childTnLst>
                                    <p:set>
                                      <p:cBhvr>
                                        <p:cTn id="147" dur="1" fill="hold">
                                          <p:stCondLst>
                                            <p:cond delay="0"/>
                                          </p:stCondLst>
                                        </p:cTn>
                                        <p:tgtEl>
                                          <p:spTgt spid="67"/>
                                        </p:tgtEl>
                                        <p:attrNameLst>
                                          <p:attrName>style.visibility</p:attrName>
                                        </p:attrNameLst>
                                      </p:cBhvr>
                                      <p:to>
                                        <p:strVal val="visible"/>
                                      </p:to>
                                    </p:set>
                                    <p:animEffect transition="in" filter="fade">
                                      <p:cBhvr>
                                        <p:cTn id="148" dur="500"/>
                                        <p:tgtEl>
                                          <p:spTgt spid="67"/>
                                        </p:tgtEl>
                                      </p:cBhvr>
                                    </p:animEffect>
                                  </p:childTnLst>
                                </p:cTn>
                              </p:par>
                            </p:childTnLst>
                          </p:cTn>
                        </p:par>
                        <p:par>
                          <p:cTn id="149" fill="hold">
                            <p:stCondLst>
                              <p:cond delay="11500"/>
                            </p:stCondLst>
                            <p:childTnLst>
                              <p:par>
                                <p:cTn id="150" presetID="10" presetClass="exit" presetSubtype="0" fill="hold" nodeType="after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ntr" presetSubtype="0" fill="hold" nodeType="with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fade">
                                      <p:cBhvr>
                                        <p:cTn id="155" dur="500"/>
                                        <p:tgtEl>
                                          <p:spTgt spid="68"/>
                                        </p:tgtEl>
                                      </p:cBhvr>
                                    </p:animEffect>
                                  </p:childTnLst>
                                </p:cTn>
                              </p:par>
                            </p:childTnLst>
                          </p:cTn>
                        </p:par>
                        <p:par>
                          <p:cTn id="156" fill="hold">
                            <p:stCondLst>
                              <p:cond delay="12000"/>
                            </p:stCondLst>
                            <p:childTnLst>
                              <p:par>
                                <p:cTn id="157" presetID="10" presetClass="exit" presetSubtype="0" fill="hold" nodeType="afterEffect">
                                  <p:stCondLst>
                                    <p:cond delay="0"/>
                                  </p:stCondLst>
                                  <p:childTnLst>
                                    <p:animEffect transition="out" filter="fade">
                                      <p:cBhvr>
                                        <p:cTn id="158" dur="500"/>
                                        <p:tgtEl>
                                          <p:spTgt spid="42"/>
                                        </p:tgtEl>
                                      </p:cBhvr>
                                    </p:animEffect>
                                    <p:set>
                                      <p:cBhvr>
                                        <p:cTn id="159" dur="1" fill="hold">
                                          <p:stCondLst>
                                            <p:cond delay="499"/>
                                          </p:stCondLst>
                                        </p:cTn>
                                        <p:tgtEl>
                                          <p:spTgt spid="42"/>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childTnLst>
                          </p:cTn>
                        </p:par>
                        <p:par>
                          <p:cTn id="163" fill="hold">
                            <p:stCondLst>
                              <p:cond delay="12500"/>
                            </p:stCondLst>
                            <p:childTnLst>
                              <p:par>
                                <p:cTn id="164" presetID="10" presetClass="exit" presetSubtype="0" fill="hold" nodeType="afterEffect">
                                  <p:stCondLst>
                                    <p:cond delay="0"/>
                                  </p:stCondLst>
                                  <p:childTnLst>
                                    <p:animEffect transition="out" filter="fade">
                                      <p:cBhvr>
                                        <p:cTn id="165" dur="500"/>
                                        <p:tgtEl>
                                          <p:spTgt spid="46"/>
                                        </p:tgtEl>
                                      </p:cBhvr>
                                    </p:animEffect>
                                    <p:set>
                                      <p:cBhvr>
                                        <p:cTn id="166" dur="1" fill="hold">
                                          <p:stCondLst>
                                            <p:cond delay="499"/>
                                          </p:stCondLst>
                                        </p:cTn>
                                        <p:tgtEl>
                                          <p:spTgt spid="46"/>
                                        </p:tgtEl>
                                        <p:attrNameLst>
                                          <p:attrName>style.visibility</p:attrName>
                                        </p:attrNameLst>
                                      </p:cBhvr>
                                      <p:to>
                                        <p:strVal val="hidden"/>
                                      </p:to>
                                    </p:set>
                                  </p:childTnLst>
                                </p:cTn>
                              </p:par>
                              <p:par>
                                <p:cTn id="167" presetID="10" presetClass="entr" presetSubtype="0" fill="hold" nodeType="with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7601BBA-A8F2-A975-53D5-5980A6762DEB}"/>
              </a:ext>
            </a:extLst>
          </p:cNvPr>
          <p:cNvSpPr txBox="1">
            <a:spLocks/>
          </p:cNvSpPr>
          <p:nvPr/>
        </p:nvSpPr>
        <p:spPr>
          <a:xfrm flipH="1">
            <a:off x="2572433" y="1178081"/>
            <a:ext cx="1977204" cy="2489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marR="0">
              <a:lnSpc>
                <a:spcPct val="107000"/>
              </a:lnSpc>
              <a:spcBef>
                <a:spcPts val="0"/>
              </a:spcBef>
              <a:spcAft>
                <a:spcPts val="800"/>
              </a:spcAft>
            </a:pPr>
            <a:r>
              <a:rPr lang="en-US" sz="2400">
                <a:latin typeface="#9Slide03 Ample" panose="02000000000000000000" pitchFamily="2" charset="0"/>
              </a:rPr>
              <a:t>4 4</a:t>
            </a:r>
          </a:p>
          <a:p>
            <a:pPr marL="0" marR="0">
              <a:lnSpc>
                <a:spcPct val="107000"/>
              </a:lnSpc>
              <a:spcBef>
                <a:spcPts val="0"/>
              </a:spcBef>
              <a:spcAft>
                <a:spcPts val="800"/>
              </a:spcAft>
            </a:pPr>
            <a:r>
              <a:rPr lang="en-US" sz="2400">
                <a:latin typeface="#9Slide03 Ample" panose="02000000000000000000" pitchFamily="2" charset="0"/>
              </a:rPr>
              <a:t>10 20 20 10 </a:t>
            </a:r>
          </a:p>
          <a:p>
            <a:pPr marL="0" marR="0">
              <a:lnSpc>
                <a:spcPct val="107000"/>
              </a:lnSpc>
              <a:spcBef>
                <a:spcPts val="0"/>
              </a:spcBef>
              <a:spcAft>
                <a:spcPts val="800"/>
              </a:spcAft>
            </a:pPr>
            <a:r>
              <a:rPr lang="en-US" sz="2400">
                <a:latin typeface="#9Slide03 Ample" panose="02000000000000000000" pitchFamily="2" charset="0"/>
              </a:rPr>
              <a:t>20 40 20 40</a:t>
            </a:r>
          </a:p>
          <a:p>
            <a:pPr marL="0" marR="0">
              <a:lnSpc>
                <a:spcPct val="107000"/>
              </a:lnSpc>
              <a:spcBef>
                <a:spcPts val="0"/>
              </a:spcBef>
              <a:spcAft>
                <a:spcPts val="800"/>
              </a:spcAft>
            </a:pPr>
            <a:r>
              <a:rPr lang="en-US" sz="2400">
                <a:latin typeface="#9Slide03 Ample" panose="02000000000000000000" pitchFamily="2" charset="0"/>
              </a:rPr>
              <a:t>20 20 30 10</a:t>
            </a:r>
          </a:p>
          <a:p>
            <a:pPr marL="0" marR="0">
              <a:lnSpc>
                <a:spcPct val="107000"/>
              </a:lnSpc>
              <a:spcBef>
                <a:spcPts val="0"/>
              </a:spcBef>
              <a:spcAft>
                <a:spcPts val="800"/>
              </a:spcAft>
            </a:pPr>
            <a:r>
              <a:rPr lang="en-US" sz="2400">
                <a:latin typeface="#9Slide03 Ample" panose="02000000000000000000" pitchFamily="2" charset="0"/>
              </a:rPr>
              <a:t>20 40 20 40</a:t>
            </a:r>
          </a:p>
          <a:p>
            <a:endParaRPr lang="en-US" sz="2400">
              <a:latin typeface="#9Slide03 Ample" panose="02000000000000000000" pitchFamily="2" charset="0"/>
            </a:endParaRPr>
          </a:p>
        </p:txBody>
      </p:sp>
      <p:graphicFrame>
        <p:nvGraphicFramePr>
          <p:cNvPr id="32" name="Table 4">
            <a:extLst>
              <a:ext uri="{FF2B5EF4-FFF2-40B4-BE49-F238E27FC236}">
                <a16:creationId xmlns:a16="http://schemas.microsoft.com/office/drawing/2014/main" id="{7FDEDC26-06A4-B895-7F84-55A9C61B7E54}"/>
              </a:ext>
            </a:extLst>
          </p:cNvPr>
          <p:cNvGraphicFramePr>
            <a:graphicFrameLocks noGrp="1"/>
          </p:cNvGraphicFramePr>
          <p:nvPr>
            <p:extLst>
              <p:ext uri="{D42A27DB-BD31-4B8C-83A1-F6EECF244321}">
                <p14:modId xmlns:p14="http://schemas.microsoft.com/office/powerpoint/2010/main" val="187313889"/>
              </p:ext>
            </p:extLst>
          </p:nvPr>
        </p:nvGraphicFramePr>
        <p:xfrm>
          <a:off x="5119741" y="842625"/>
          <a:ext cx="3657600" cy="3657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83246972"/>
                    </a:ext>
                  </a:extLst>
                </a:gridCol>
                <a:gridCol w="914400">
                  <a:extLst>
                    <a:ext uri="{9D8B030D-6E8A-4147-A177-3AD203B41FA5}">
                      <a16:colId xmlns:a16="http://schemas.microsoft.com/office/drawing/2014/main" val="1366697750"/>
                    </a:ext>
                  </a:extLst>
                </a:gridCol>
                <a:gridCol w="914400">
                  <a:extLst>
                    <a:ext uri="{9D8B030D-6E8A-4147-A177-3AD203B41FA5}">
                      <a16:colId xmlns:a16="http://schemas.microsoft.com/office/drawing/2014/main" val="1557372396"/>
                    </a:ext>
                  </a:extLst>
                </a:gridCol>
                <a:gridCol w="914400">
                  <a:extLst>
                    <a:ext uri="{9D8B030D-6E8A-4147-A177-3AD203B41FA5}">
                      <a16:colId xmlns:a16="http://schemas.microsoft.com/office/drawing/2014/main" val="762402735"/>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71001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004931"/>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561180"/>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44371"/>
                  </a:ext>
                </a:extLst>
              </a:tr>
            </a:tbl>
          </a:graphicData>
        </a:graphic>
      </p:graphicFrame>
      <p:pic>
        <p:nvPicPr>
          <p:cNvPr id="34" name="Picture 33" descr="A close-up of a plant&#10;&#10;Description automatically generated with medium confidence">
            <a:extLst>
              <a:ext uri="{FF2B5EF4-FFF2-40B4-BE49-F238E27FC236}">
                <a16:creationId xmlns:a16="http://schemas.microsoft.com/office/drawing/2014/main" id="{AEF290EF-FA1C-D06D-AFD2-102C5FA0829A}"/>
              </a:ext>
            </a:extLst>
          </p:cNvPr>
          <p:cNvPicPr>
            <a:picLocks noChangeAspect="1"/>
          </p:cNvPicPr>
          <p:nvPr/>
        </p:nvPicPr>
        <p:blipFill>
          <a:blip r:embed="rId2"/>
          <a:stretch>
            <a:fillRect/>
          </a:stretch>
        </p:blipFill>
        <p:spPr>
          <a:xfrm>
            <a:off x="5119741" y="1987246"/>
            <a:ext cx="684179" cy="684179"/>
          </a:xfrm>
          <a:prstGeom prst="rect">
            <a:avLst/>
          </a:prstGeom>
        </p:spPr>
      </p:pic>
      <p:pic>
        <p:nvPicPr>
          <p:cNvPr id="35" name="Picture 34" descr="A close-up of a plant&#10;&#10;Description automatically generated with medium confidence">
            <a:extLst>
              <a:ext uri="{FF2B5EF4-FFF2-40B4-BE49-F238E27FC236}">
                <a16:creationId xmlns:a16="http://schemas.microsoft.com/office/drawing/2014/main" id="{5D0932A3-47ED-F2FC-9A3E-A093DDC7581A}"/>
              </a:ext>
            </a:extLst>
          </p:cNvPr>
          <p:cNvPicPr>
            <a:picLocks noChangeAspect="1"/>
          </p:cNvPicPr>
          <p:nvPr/>
        </p:nvPicPr>
        <p:blipFill>
          <a:blip r:embed="rId2"/>
          <a:stretch>
            <a:fillRect/>
          </a:stretch>
        </p:blipFill>
        <p:spPr>
          <a:xfrm>
            <a:off x="5119741" y="2896783"/>
            <a:ext cx="684179" cy="684179"/>
          </a:xfrm>
          <a:prstGeom prst="rect">
            <a:avLst/>
          </a:prstGeom>
        </p:spPr>
      </p:pic>
      <p:pic>
        <p:nvPicPr>
          <p:cNvPr id="36" name="Picture 35" descr="A close-up of a plant&#10;&#10;Description automatically generated with medium confidence">
            <a:extLst>
              <a:ext uri="{FF2B5EF4-FFF2-40B4-BE49-F238E27FC236}">
                <a16:creationId xmlns:a16="http://schemas.microsoft.com/office/drawing/2014/main" id="{EFDDC276-6250-DE1F-0791-0E3139E97EC5}"/>
              </a:ext>
            </a:extLst>
          </p:cNvPr>
          <p:cNvPicPr>
            <a:picLocks noChangeAspect="1"/>
          </p:cNvPicPr>
          <p:nvPr/>
        </p:nvPicPr>
        <p:blipFill>
          <a:blip r:embed="rId2"/>
          <a:stretch>
            <a:fillRect/>
          </a:stretch>
        </p:blipFill>
        <p:spPr>
          <a:xfrm>
            <a:off x="6027658" y="1077709"/>
            <a:ext cx="684179" cy="684179"/>
          </a:xfrm>
          <a:prstGeom prst="rect">
            <a:avLst/>
          </a:prstGeom>
        </p:spPr>
      </p:pic>
      <p:pic>
        <p:nvPicPr>
          <p:cNvPr id="37" name="Picture 36" descr="A close-up of a plant&#10;&#10;Description automatically generated with medium confidence">
            <a:extLst>
              <a:ext uri="{FF2B5EF4-FFF2-40B4-BE49-F238E27FC236}">
                <a16:creationId xmlns:a16="http://schemas.microsoft.com/office/drawing/2014/main" id="{7004B8EA-BDF5-15D9-11F1-A80BE62DD287}"/>
              </a:ext>
            </a:extLst>
          </p:cNvPr>
          <p:cNvPicPr>
            <a:picLocks noChangeAspect="1"/>
          </p:cNvPicPr>
          <p:nvPr/>
        </p:nvPicPr>
        <p:blipFill>
          <a:blip r:embed="rId2"/>
          <a:stretch>
            <a:fillRect/>
          </a:stretch>
        </p:blipFill>
        <p:spPr>
          <a:xfrm>
            <a:off x="6948542" y="1077709"/>
            <a:ext cx="684179" cy="684179"/>
          </a:xfrm>
          <a:prstGeom prst="rect">
            <a:avLst/>
          </a:prstGeom>
        </p:spPr>
      </p:pic>
      <p:pic>
        <p:nvPicPr>
          <p:cNvPr id="38" name="Picture 37" descr="A close-up of a plant&#10;&#10;Description automatically generated with medium confidence">
            <a:extLst>
              <a:ext uri="{FF2B5EF4-FFF2-40B4-BE49-F238E27FC236}">
                <a16:creationId xmlns:a16="http://schemas.microsoft.com/office/drawing/2014/main" id="{8EA89E5C-EBDF-0429-B166-8DB32BBAC638}"/>
              </a:ext>
            </a:extLst>
          </p:cNvPr>
          <p:cNvPicPr>
            <a:picLocks noChangeAspect="1"/>
          </p:cNvPicPr>
          <p:nvPr/>
        </p:nvPicPr>
        <p:blipFill>
          <a:blip r:embed="rId2"/>
          <a:stretch>
            <a:fillRect/>
          </a:stretch>
        </p:blipFill>
        <p:spPr>
          <a:xfrm>
            <a:off x="7856458" y="1077709"/>
            <a:ext cx="684179" cy="684179"/>
          </a:xfrm>
          <a:prstGeom prst="rect">
            <a:avLst/>
          </a:prstGeom>
        </p:spPr>
      </p:pic>
      <p:pic>
        <p:nvPicPr>
          <p:cNvPr id="39" name="Picture 38" descr="A close-up of a plant&#10;&#10;Description automatically generated with medium confidence">
            <a:extLst>
              <a:ext uri="{FF2B5EF4-FFF2-40B4-BE49-F238E27FC236}">
                <a16:creationId xmlns:a16="http://schemas.microsoft.com/office/drawing/2014/main" id="{07738B68-75E7-31B1-3134-0C4C74F46584}"/>
              </a:ext>
            </a:extLst>
          </p:cNvPr>
          <p:cNvPicPr>
            <a:picLocks noChangeAspect="1"/>
          </p:cNvPicPr>
          <p:nvPr/>
        </p:nvPicPr>
        <p:blipFill>
          <a:blip r:embed="rId2"/>
          <a:stretch>
            <a:fillRect/>
          </a:stretch>
        </p:blipFill>
        <p:spPr>
          <a:xfrm>
            <a:off x="5119741" y="3806320"/>
            <a:ext cx="684179" cy="684179"/>
          </a:xfrm>
          <a:prstGeom prst="rect">
            <a:avLst/>
          </a:prstGeom>
        </p:spPr>
      </p:pic>
      <p:pic>
        <p:nvPicPr>
          <p:cNvPr id="41" name="Picture 40" descr="A close-up of a plant&#10;&#10;Description automatically generated with medium confidence">
            <a:extLst>
              <a:ext uri="{FF2B5EF4-FFF2-40B4-BE49-F238E27FC236}">
                <a16:creationId xmlns:a16="http://schemas.microsoft.com/office/drawing/2014/main" id="{3DF12AEF-F7CE-E396-C143-D9A74FC79E98}"/>
              </a:ext>
            </a:extLst>
          </p:cNvPr>
          <p:cNvPicPr>
            <a:picLocks noChangeAspect="1"/>
          </p:cNvPicPr>
          <p:nvPr/>
        </p:nvPicPr>
        <p:blipFill>
          <a:blip r:embed="rId2"/>
          <a:stretch>
            <a:fillRect/>
          </a:stretch>
        </p:blipFill>
        <p:spPr>
          <a:xfrm>
            <a:off x="6027656" y="2896783"/>
            <a:ext cx="684179" cy="684179"/>
          </a:xfrm>
          <a:prstGeom prst="rect">
            <a:avLst/>
          </a:prstGeom>
        </p:spPr>
      </p:pic>
      <p:pic>
        <p:nvPicPr>
          <p:cNvPr id="43" name="Picture 42" descr="A close-up of a plant&#10;&#10;Description automatically generated with medium confidence">
            <a:extLst>
              <a:ext uri="{FF2B5EF4-FFF2-40B4-BE49-F238E27FC236}">
                <a16:creationId xmlns:a16="http://schemas.microsoft.com/office/drawing/2014/main" id="{CD6EEF8B-5A44-F305-9E8A-4C2B7FB6F9CC}"/>
              </a:ext>
            </a:extLst>
          </p:cNvPr>
          <p:cNvPicPr>
            <a:picLocks noChangeAspect="1"/>
          </p:cNvPicPr>
          <p:nvPr/>
        </p:nvPicPr>
        <p:blipFill>
          <a:blip r:embed="rId2"/>
          <a:stretch>
            <a:fillRect/>
          </a:stretch>
        </p:blipFill>
        <p:spPr>
          <a:xfrm>
            <a:off x="6935572" y="1996972"/>
            <a:ext cx="684179" cy="684179"/>
          </a:xfrm>
          <a:prstGeom prst="rect">
            <a:avLst/>
          </a:prstGeom>
        </p:spPr>
      </p:pic>
      <p:pic>
        <p:nvPicPr>
          <p:cNvPr id="45" name="Picture 44" descr="A close-up of a plant&#10;&#10;Description automatically generated with medium confidence">
            <a:extLst>
              <a:ext uri="{FF2B5EF4-FFF2-40B4-BE49-F238E27FC236}">
                <a16:creationId xmlns:a16="http://schemas.microsoft.com/office/drawing/2014/main" id="{FCF9940E-D3D6-A281-4E56-CA3E2FF56852}"/>
              </a:ext>
            </a:extLst>
          </p:cNvPr>
          <p:cNvPicPr>
            <a:picLocks noChangeAspect="1"/>
          </p:cNvPicPr>
          <p:nvPr/>
        </p:nvPicPr>
        <p:blipFill>
          <a:blip r:embed="rId2"/>
          <a:stretch>
            <a:fillRect/>
          </a:stretch>
        </p:blipFill>
        <p:spPr>
          <a:xfrm>
            <a:off x="6935569" y="3816046"/>
            <a:ext cx="684179" cy="684179"/>
          </a:xfrm>
          <a:prstGeom prst="rect">
            <a:avLst/>
          </a:prstGeom>
        </p:spPr>
      </p:pic>
      <p:pic>
        <p:nvPicPr>
          <p:cNvPr id="47" name="Picture 46" descr="A close-up of a plant&#10;&#10;Description automatically generated with medium confidence">
            <a:extLst>
              <a:ext uri="{FF2B5EF4-FFF2-40B4-BE49-F238E27FC236}">
                <a16:creationId xmlns:a16="http://schemas.microsoft.com/office/drawing/2014/main" id="{CFB15C5C-63BF-0FCD-76DD-EAC5A72F1176}"/>
              </a:ext>
            </a:extLst>
          </p:cNvPr>
          <p:cNvPicPr>
            <a:picLocks noChangeAspect="1"/>
          </p:cNvPicPr>
          <p:nvPr/>
        </p:nvPicPr>
        <p:blipFill>
          <a:blip r:embed="rId2"/>
          <a:stretch>
            <a:fillRect/>
          </a:stretch>
        </p:blipFill>
        <p:spPr>
          <a:xfrm>
            <a:off x="7843484" y="2906509"/>
            <a:ext cx="684179" cy="684179"/>
          </a:xfrm>
          <a:prstGeom prst="rect">
            <a:avLst/>
          </a:prstGeom>
        </p:spPr>
      </p:pic>
      <p:sp>
        <p:nvSpPr>
          <p:cNvPr id="49" name="TextBox 48">
            <a:extLst>
              <a:ext uri="{FF2B5EF4-FFF2-40B4-BE49-F238E27FC236}">
                <a16:creationId xmlns:a16="http://schemas.microsoft.com/office/drawing/2014/main" id="{C7F6708F-BAB1-2E7D-B5AB-76C3693C1384}"/>
              </a:ext>
            </a:extLst>
          </p:cNvPr>
          <p:cNvSpPr txBox="1"/>
          <p:nvPr/>
        </p:nvSpPr>
        <p:spPr>
          <a:xfrm>
            <a:off x="5608950" y="853970"/>
            <a:ext cx="418704" cy="369332"/>
          </a:xfrm>
          <a:prstGeom prst="rect">
            <a:avLst/>
          </a:prstGeom>
          <a:noFill/>
        </p:spPr>
        <p:txBody>
          <a:bodyPr wrap="none" rtlCol="0">
            <a:spAutoFit/>
          </a:bodyPr>
          <a:lstStyle/>
          <a:p>
            <a:r>
              <a:rPr lang="en-US"/>
              <a:t>10</a:t>
            </a:r>
          </a:p>
        </p:txBody>
      </p:sp>
      <p:sp>
        <p:nvSpPr>
          <p:cNvPr id="50" name="TextBox 49">
            <a:extLst>
              <a:ext uri="{FF2B5EF4-FFF2-40B4-BE49-F238E27FC236}">
                <a16:creationId xmlns:a16="http://schemas.microsoft.com/office/drawing/2014/main" id="{38BB06C9-ACA1-DAA9-1410-C55E34AAF9B1}"/>
              </a:ext>
            </a:extLst>
          </p:cNvPr>
          <p:cNvSpPr txBox="1"/>
          <p:nvPr/>
        </p:nvSpPr>
        <p:spPr>
          <a:xfrm>
            <a:off x="8352146" y="2671425"/>
            <a:ext cx="418704" cy="369332"/>
          </a:xfrm>
          <a:prstGeom prst="rect">
            <a:avLst/>
          </a:prstGeom>
          <a:noFill/>
        </p:spPr>
        <p:txBody>
          <a:bodyPr wrap="none" rtlCol="0">
            <a:spAutoFit/>
          </a:bodyPr>
          <a:lstStyle/>
          <a:p>
            <a:r>
              <a:rPr lang="en-US"/>
              <a:t>10</a:t>
            </a:r>
          </a:p>
        </p:txBody>
      </p:sp>
      <p:sp>
        <p:nvSpPr>
          <p:cNvPr id="51" name="TextBox 50">
            <a:extLst>
              <a:ext uri="{FF2B5EF4-FFF2-40B4-BE49-F238E27FC236}">
                <a16:creationId xmlns:a16="http://schemas.microsoft.com/office/drawing/2014/main" id="{B264F790-8D5F-5CEF-ABAF-7A741C303E9B}"/>
              </a:ext>
            </a:extLst>
          </p:cNvPr>
          <p:cNvSpPr txBox="1"/>
          <p:nvPr/>
        </p:nvSpPr>
        <p:spPr>
          <a:xfrm>
            <a:off x="5608950" y="1761888"/>
            <a:ext cx="418704" cy="369332"/>
          </a:xfrm>
          <a:prstGeom prst="rect">
            <a:avLst/>
          </a:prstGeom>
          <a:noFill/>
        </p:spPr>
        <p:txBody>
          <a:bodyPr wrap="none" rtlCol="0">
            <a:spAutoFit/>
          </a:bodyPr>
          <a:lstStyle/>
          <a:p>
            <a:r>
              <a:rPr lang="en-US"/>
              <a:t>20</a:t>
            </a:r>
          </a:p>
        </p:txBody>
      </p:sp>
      <p:sp>
        <p:nvSpPr>
          <p:cNvPr id="52" name="TextBox 51">
            <a:extLst>
              <a:ext uri="{FF2B5EF4-FFF2-40B4-BE49-F238E27FC236}">
                <a16:creationId xmlns:a16="http://schemas.microsoft.com/office/drawing/2014/main" id="{FEB8879A-84A5-72CB-B072-3AF5C4B6A85F}"/>
              </a:ext>
            </a:extLst>
          </p:cNvPr>
          <p:cNvSpPr txBox="1"/>
          <p:nvPr/>
        </p:nvSpPr>
        <p:spPr>
          <a:xfrm>
            <a:off x="5608950" y="2667692"/>
            <a:ext cx="418704" cy="369332"/>
          </a:xfrm>
          <a:prstGeom prst="rect">
            <a:avLst/>
          </a:prstGeom>
          <a:noFill/>
        </p:spPr>
        <p:txBody>
          <a:bodyPr wrap="none" rtlCol="0">
            <a:spAutoFit/>
          </a:bodyPr>
          <a:lstStyle/>
          <a:p>
            <a:r>
              <a:rPr lang="en-US"/>
              <a:t>20</a:t>
            </a:r>
          </a:p>
        </p:txBody>
      </p:sp>
      <p:sp>
        <p:nvSpPr>
          <p:cNvPr id="53" name="TextBox 52">
            <a:extLst>
              <a:ext uri="{FF2B5EF4-FFF2-40B4-BE49-F238E27FC236}">
                <a16:creationId xmlns:a16="http://schemas.microsoft.com/office/drawing/2014/main" id="{40E135BC-3152-4AE3-6468-0BEBCE64B9FB}"/>
              </a:ext>
            </a:extLst>
          </p:cNvPr>
          <p:cNvSpPr txBox="1"/>
          <p:nvPr/>
        </p:nvSpPr>
        <p:spPr>
          <a:xfrm>
            <a:off x="5608738" y="3580962"/>
            <a:ext cx="418704" cy="369332"/>
          </a:xfrm>
          <a:prstGeom prst="rect">
            <a:avLst/>
          </a:prstGeom>
          <a:noFill/>
        </p:spPr>
        <p:txBody>
          <a:bodyPr wrap="none" rtlCol="0">
            <a:spAutoFit/>
          </a:bodyPr>
          <a:lstStyle/>
          <a:p>
            <a:r>
              <a:rPr lang="en-US"/>
              <a:t>20</a:t>
            </a:r>
          </a:p>
        </p:txBody>
      </p:sp>
      <p:sp>
        <p:nvSpPr>
          <p:cNvPr id="54" name="TextBox 53">
            <a:extLst>
              <a:ext uri="{FF2B5EF4-FFF2-40B4-BE49-F238E27FC236}">
                <a16:creationId xmlns:a16="http://schemas.microsoft.com/office/drawing/2014/main" id="{F962F2AF-60CB-7631-0A04-C03BEEC18230}"/>
              </a:ext>
            </a:extLst>
          </p:cNvPr>
          <p:cNvSpPr txBox="1"/>
          <p:nvPr/>
        </p:nvSpPr>
        <p:spPr>
          <a:xfrm>
            <a:off x="6529837" y="2667692"/>
            <a:ext cx="418704" cy="369332"/>
          </a:xfrm>
          <a:prstGeom prst="rect">
            <a:avLst/>
          </a:prstGeom>
          <a:noFill/>
        </p:spPr>
        <p:txBody>
          <a:bodyPr wrap="none" rtlCol="0">
            <a:spAutoFit/>
          </a:bodyPr>
          <a:lstStyle/>
          <a:p>
            <a:r>
              <a:rPr lang="en-US"/>
              <a:t>20</a:t>
            </a:r>
          </a:p>
        </p:txBody>
      </p:sp>
      <p:sp>
        <p:nvSpPr>
          <p:cNvPr id="55" name="TextBox 54">
            <a:extLst>
              <a:ext uri="{FF2B5EF4-FFF2-40B4-BE49-F238E27FC236}">
                <a16:creationId xmlns:a16="http://schemas.microsoft.com/office/drawing/2014/main" id="{563DA952-05AB-A9F0-3051-238FAF18048F}"/>
              </a:ext>
            </a:extLst>
          </p:cNvPr>
          <p:cNvSpPr txBox="1"/>
          <p:nvPr/>
        </p:nvSpPr>
        <p:spPr>
          <a:xfrm>
            <a:off x="7441097" y="1761888"/>
            <a:ext cx="418704" cy="369332"/>
          </a:xfrm>
          <a:prstGeom prst="rect">
            <a:avLst/>
          </a:prstGeom>
          <a:noFill/>
        </p:spPr>
        <p:txBody>
          <a:bodyPr wrap="none" rtlCol="0">
            <a:spAutoFit/>
          </a:bodyPr>
          <a:lstStyle/>
          <a:p>
            <a:r>
              <a:rPr lang="en-US"/>
              <a:t>20</a:t>
            </a:r>
          </a:p>
        </p:txBody>
      </p:sp>
      <p:sp>
        <p:nvSpPr>
          <p:cNvPr id="56" name="TextBox 55">
            <a:extLst>
              <a:ext uri="{FF2B5EF4-FFF2-40B4-BE49-F238E27FC236}">
                <a16:creationId xmlns:a16="http://schemas.microsoft.com/office/drawing/2014/main" id="{3862458D-BBEC-0326-BC75-92B2867ABD65}"/>
              </a:ext>
            </a:extLst>
          </p:cNvPr>
          <p:cNvSpPr txBox="1"/>
          <p:nvPr/>
        </p:nvSpPr>
        <p:spPr>
          <a:xfrm>
            <a:off x="7440885" y="3580962"/>
            <a:ext cx="418704" cy="369332"/>
          </a:xfrm>
          <a:prstGeom prst="rect">
            <a:avLst/>
          </a:prstGeom>
          <a:noFill/>
        </p:spPr>
        <p:txBody>
          <a:bodyPr wrap="none" rtlCol="0">
            <a:spAutoFit/>
          </a:bodyPr>
          <a:lstStyle/>
          <a:p>
            <a:r>
              <a:rPr lang="en-US"/>
              <a:t>20</a:t>
            </a:r>
          </a:p>
        </p:txBody>
      </p:sp>
      <p:sp>
        <p:nvSpPr>
          <p:cNvPr id="57" name="TextBox 56">
            <a:extLst>
              <a:ext uri="{FF2B5EF4-FFF2-40B4-BE49-F238E27FC236}">
                <a16:creationId xmlns:a16="http://schemas.microsoft.com/office/drawing/2014/main" id="{9B0F7ECE-D2E5-8331-5273-CE04D6675C4D}"/>
              </a:ext>
            </a:extLst>
          </p:cNvPr>
          <p:cNvSpPr txBox="1"/>
          <p:nvPr/>
        </p:nvSpPr>
        <p:spPr>
          <a:xfrm>
            <a:off x="6522646" y="835159"/>
            <a:ext cx="418704" cy="369332"/>
          </a:xfrm>
          <a:prstGeom prst="rect">
            <a:avLst/>
          </a:prstGeom>
          <a:noFill/>
        </p:spPr>
        <p:txBody>
          <a:bodyPr wrap="none" rtlCol="0">
            <a:spAutoFit/>
          </a:bodyPr>
          <a:lstStyle/>
          <a:p>
            <a:r>
              <a:rPr lang="en-US"/>
              <a:t>20</a:t>
            </a:r>
          </a:p>
        </p:txBody>
      </p:sp>
      <p:sp>
        <p:nvSpPr>
          <p:cNvPr id="58" name="TextBox 57">
            <a:extLst>
              <a:ext uri="{FF2B5EF4-FFF2-40B4-BE49-F238E27FC236}">
                <a16:creationId xmlns:a16="http://schemas.microsoft.com/office/drawing/2014/main" id="{6DC1B173-9815-A501-B3F5-56C1B494BAEC}"/>
              </a:ext>
            </a:extLst>
          </p:cNvPr>
          <p:cNvSpPr txBox="1"/>
          <p:nvPr/>
        </p:nvSpPr>
        <p:spPr>
          <a:xfrm>
            <a:off x="7423369" y="842625"/>
            <a:ext cx="418704" cy="369332"/>
          </a:xfrm>
          <a:prstGeom prst="rect">
            <a:avLst/>
          </a:prstGeom>
          <a:noFill/>
        </p:spPr>
        <p:txBody>
          <a:bodyPr wrap="none" rtlCol="0">
            <a:spAutoFit/>
          </a:bodyPr>
          <a:lstStyle/>
          <a:p>
            <a:r>
              <a:rPr lang="en-US"/>
              <a:t>20</a:t>
            </a:r>
          </a:p>
        </p:txBody>
      </p:sp>
      <p:sp>
        <p:nvSpPr>
          <p:cNvPr id="59" name="TextBox 58">
            <a:extLst>
              <a:ext uri="{FF2B5EF4-FFF2-40B4-BE49-F238E27FC236}">
                <a16:creationId xmlns:a16="http://schemas.microsoft.com/office/drawing/2014/main" id="{C7B8E6F1-52FB-72F1-746A-80C9E089202F}"/>
              </a:ext>
            </a:extLst>
          </p:cNvPr>
          <p:cNvSpPr txBox="1"/>
          <p:nvPr/>
        </p:nvSpPr>
        <p:spPr>
          <a:xfrm>
            <a:off x="8343341" y="842625"/>
            <a:ext cx="418704" cy="369332"/>
          </a:xfrm>
          <a:prstGeom prst="rect">
            <a:avLst/>
          </a:prstGeom>
          <a:noFill/>
        </p:spPr>
        <p:txBody>
          <a:bodyPr wrap="none" rtlCol="0">
            <a:spAutoFit/>
          </a:bodyPr>
          <a:lstStyle/>
          <a:p>
            <a:r>
              <a:rPr lang="en-US"/>
              <a:t>10</a:t>
            </a:r>
          </a:p>
        </p:txBody>
      </p:sp>
      <p:sp>
        <p:nvSpPr>
          <p:cNvPr id="60" name="TextBox 59">
            <a:extLst>
              <a:ext uri="{FF2B5EF4-FFF2-40B4-BE49-F238E27FC236}">
                <a16:creationId xmlns:a16="http://schemas.microsoft.com/office/drawing/2014/main" id="{2BA46226-033B-1C1E-1EB6-8876B7852DB3}"/>
              </a:ext>
            </a:extLst>
          </p:cNvPr>
          <p:cNvSpPr txBox="1"/>
          <p:nvPr/>
        </p:nvSpPr>
        <p:spPr>
          <a:xfrm>
            <a:off x="7437754" y="2661699"/>
            <a:ext cx="418704" cy="369332"/>
          </a:xfrm>
          <a:prstGeom prst="rect">
            <a:avLst/>
          </a:prstGeom>
          <a:noFill/>
        </p:spPr>
        <p:txBody>
          <a:bodyPr wrap="none" rtlCol="0">
            <a:spAutoFit/>
          </a:bodyPr>
          <a:lstStyle/>
          <a:p>
            <a:r>
              <a:rPr lang="en-US"/>
              <a:t>30</a:t>
            </a:r>
          </a:p>
        </p:txBody>
      </p:sp>
      <p:sp>
        <p:nvSpPr>
          <p:cNvPr id="61" name="TextBox 60">
            <a:extLst>
              <a:ext uri="{FF2B5EF4-FFF2-40B4-BE49-F238E27FC236}">
                <a16:creationId xmlns:a16="http://schemas.microsoft.com/office/drawing/2014/main" id="{EC06F79D-9FA5-4130-8C44-794361FF293E}"/>
              </a:ext>
            </a:extLst>
          </p:cNvPr>
          <p:cNvSpPr txBox="1"/>
          <p:nvPr/>
        </p:nvSpPr>
        <p:spPr>
          <a:xfrm>
            <a:off x="6523353" y="1756043"/>
            <a:ext cx="418704" cy="369332"/>
          </a:xfrm>
          <a:prstGeom prst="rect">
            <a:avLst/>
          </a:prstGeom>
          <a:noFill/>
        </p:spPr>
        <p:txBody>
          <a:bodyPr wrap="none" rtlCol="0">
            <a:spAutoFit/>
          </a:bodyPr>
          <a:lstStyle/>
          <a:p>
            <a:r>
              <a:rPr lang="en-US"/>
              <a:t>40</a:t>
            </a:r>
          </a:p>
        </p:txBody>
      </p:sp>
      <p:sp>
        <p:nvSpPr>
          <p:cNvPr id="62" name="TextBox 61">
            <a:extLst>
              <a:ext uri="{FF2B5EF4-FFF2-40B4-BE49-F238E27FC236}">
                <a16:creationId xmlns:a16="http://schemas.microsoft.com/office/drawing/2014/main" id="{73C81786-E4D7-2731-364E-840B586B4A8A}"/>
              </a:ext>
            </a:extLst>
          </p:cNvPr>
          <p:cNvSpPr txBox="1"/>
          <p:nvPr/>
        </p:nvSpPr>
        <p:spPr>
          <a:xfrm>
            <a:off x="6529837" y="3580962"/>
            <a:ext cx="418704" cy="369332"/>
          </a:xfrm>
          <a:prstGeom prst="rect">
            <a:avLst/>
          </a:prstGeom>
          <a:noFill/>
        </p:spPr>
        <p:txBody>
          <a:bodyPr wrap="none" rtlCol="0">
            <a:spAutoFit/>
          </a:bodyPr>
          <a:lstStyle/>
          <a:p>
            <a:r>
              <a:rPr lang="en-US"/>
              <a:t>40</a:t>
            </a:r>
          </a:p>
        </p:txBody>
      </p:sp>
      <p:sp>
        <p:nvSpPr>
          <p:cNvPr id="63" name="TextBox 62">
            <a:extLst>
              <a:ext uri="{FF2B5EF4-FFF2-40B4-BE49-F238E27FC236}">
                <a16:creationId xmlns:a16="http://schemas.microsoft.com/office/drawing/2014/main" id="{A4004BC2-6E78-E3B4-B939-C6ED67A149AA}"/>
              </a:ext>
            </a:extLst>
          </p:cNvPr>
          <p:cNvSpPr txBox="1"/>
          <p:nvPr/>
        </p:nvSpPr>
        <p:spPr>
          <a:xfrm>
            <a:off x="8339181" y="1765769"/>
            <a:ext cx="418704" cy="369332"/>
          </a:xfrm>
          <a:prstGeom prst="rect">
            <a:avLst/>
          </a:prstGeom>
          <a:noFill/>
        </p:spPr>
        <p:txBody>
          <a:bodyPr wrap="none" rtlCol="0">
            <a:spAutoFit/>
          </a:bodyPr>
          <a:lstStyle/>
          <a:p>
            <a:r>
              <a:rPr lang="en-US"/>
              <a:t>40</a:t>
            </a:r>
          </a:p>
        </p:txBody>
      </p:sp>
      <p:sp>
        <p:nvSpPr>
          <p:cNvPr id="64" name="TextBox 63">
            <a:extLst>
              <a:ext uri="{FF2B5EF4-FFF2-40B4-BE49-F238E27FC236}">
                <a16:creationId xmlns:a16="http://schemas.microsoft.com/office/drawing/2014/main" id="{842E69C2-6E94-B00B-2C79-A80C36237812}"/>
              </a:ext>
            </a:extLst>
          </p:cNvPr>
          <p:cNvSpPr txBox="1"/>
          <p:nvPr/>
        </p:nvSpPr>
        <p:spPr>
          <a:xfrm>
            <a:off x="8345665" y="3590688"/>
            <a:ext cx="418704" cy="369332"/>
          </a:xfrm>
          <a:prstGeom prst="rect">
            <a:avLst/>
          </a:prstGeom>
          <a:noFill/>
        </p:spPr>
        <p:txBody>
          <a:bodyPr wrap="none" rtlCol="0">
            <a:spAutoFit/>
          </a:bodyPr>
          <a:lstStyle/>
          <a:p>
            <a:r>
              <a:rPr lang="en-US"/>
              <a:t>40</a:t>
            </a:r>
          </a:p>
        </p:txBody>
      </p:sp>
      <p:pic>
        <p:nvPicPr>
          <p:cNvPr id="65" name="Picture 4" descr="Kể chính xác - Hài hước - Việt Giải Trí">
            <a:extLst>
              <a:ext uri="{FF2B5EF4-FFF2-40B4-BE49-F238E27FC236}">
                <a16:creationId xmlns:a16="http://schemas.microsoft.com/office/drawing/2014/main" id="{F2B9D969-8BDE-913B-DBE4-712077159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343" y="2856091"/>
            <a:ext cx="641934" cy="64193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Icon&#10;&#10;Description automatically generated">
            <a:extLst>
              <a:ext uri="{FF2B5EF4-FFF2-40B4-BE49-F238E27FC236}">
                <a16:creationId xmlns:a16="http://schemas.microsoft.com/office/drawing/2014/main" id="{3CE1FECB-50FD-1DAA-F261-B1ABF94168E2}"/>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44509" y="2085675"/>
            <a:ext cx="848895" cy="483434"/>
          </a:xfrm>
          <a:prstGeom prst="rect">
            <a:avLst/>
          </a:prstGeom>
          <a:ln>
            <a:noFill/>
          </a:ln>
        </p:spPr>
      </p:pic>
      <p:pic>
        <p:nvPicPr>
          <p:cNvPr id="67" name="Picture 66" descr="Icon&#10;&#10;Description automatically generated">
            <a:extLst>
              <a:ext uri="{FF2B5EF4-FFF2-40B4-BE49-F238E27FC236}">
                <a16:creationId xmlns:a16="http://schemas.microsoft.com/office/drawing/2014/main" id="{BEE8F8D8-44FA-94A9-3456-12DA71565A0D}"/>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159756" y="1178081"/>
            <a:ext cx="848895" cy="483434"/>
          </a:xfrm>
          <a:prstGeom prst="rect">
            <a:avLst/>
          </a:prstGeom>
          <a:ln>
            <a:noFill/>
          </a:ln>
        </p:spPr>
      </p:pic>
      <p:pic>
        <p:nvPicPr>
          <p:cNvPr id="68" name="Picture 67" descr="Icon&#10;&#10;Description automatically generated">
            <a:extLst>
              <a:ext uri="{FF2B5EF4-FFF2-40B4-BE49-F238E27FC236}">
                <a16:creationId xmlns:a16="http://schemas.microsoft.com/office/drawing/2014/main" id="{E90B9D03-3130-F91A-9CE9-C5D7A2488226}"/>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850492" y="3916418"/>
            <a:ext cx="848895" cy="483434"/>
          </a:xfrm>
          <a:prstGeom prst="rect">
            <a:avLst/>
          </a:prstGeom>
          <a:ln>
            <a:noFill/>
          </a:ln>
        </p:spPr>
      </p:pic>
      <p:pic>
        <p:nvPicPr>
          <p:cNvPr id="69" name="Picture 68" descr="Icon&#10;&#10;Description automatically generated">
            <a:extLst>
              <a:ext uri="{FF2B5EF4-FFF2-40B4-BE49-F238E27FC236}">
                <a16:creationId xmlns:a16="http://schemas.microsoft.com/office/drawing/2014/main" id="{B174A717-DC8E-4B54-1BE2-BCDEB93FB700}"/>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27442" y="3914577"/>
            <a:ext cx="848895" cy="483434"/>
          </a:xfrm>
          <a:prstGeom prst="rect">
            <a:avLst/>
          </a:prstGeom>
          <a:ln>
            <a:noFill/>
          </a:ln>
        </p:spPr>
      </p:pic>
      <p:pic>
        <p:nvPicPr>
          <p:cNvPr id="70" name="Picture 69" descr="Icon&#10;&#10;Description automatically generated">
            <a:extLst>
              <a:ext uri="{FF2B5EF4-FFF2-40B4-BE49-F238E27FC236}">
                <a16:creationId xmlns:a16="http://schemas.microsoft.com/office/drawing/2014/main" id="{50233928-CB24-5C13-F155-D7698EE8E9D8}"/>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851030" y="2097345"/>
            <a:ext cx="848895" cy="483434"/>
          </a:xfrm>
          <a:prstGeom prst="rect">
            <a:avLst/>
          </a:prstGeom>
          <a:ln>
            <a:noFill/>
          </a:ln>
        </p:spPr>
      </p:pic>
      <p:sp>
        <p:nvSpPr>
          <p:cNvPr id="71" name="Subtitle 2">
            <a:extLst>
              <a:ext uri="{FF2B5EF4-FFF2-40B4-BE49-F238E27FC236}">
                <a16:creationId xmlns:a16="http://schemas.microsoft.com/office/drawing/2014/main" id="{C8B85F21-67CC-6D13-FFC9-E04006F65A5F}"/>
              </a:ext>
            </a:extLst>
          </p:cNvPr>
          <p:cNvSpPr txBox="1">
            <a:spLocks/>
          </p:cNvSpPr>
          <p:nvPr/>
        </p:nvSpPr>
        <p:spPr>
          <a:xfrm flipH="1">
            <a:off x="2597714" y="4136401"/>
            <a:ext cx="745343"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4800"/>
              <a:buFont typeface="Englebert"/>
              <a:buNone/>
              <a:defRPr sz="2200" b="0" i="0" u="none" strike="noStrike" cap="none">
                <a:solidFill>
                  <a:schemeClr val="lt1"/>
                </a:solidFill>
                <a:latin typeface="Zilla Slab"/>
                <a:ea typeface="Zilla Slab"/>
                <a:cs typeface="Zilla Slab"/>
                <a:sym typeface="Zilla Slab"/>
              </a:defRPr>
            </a:lvl1pPr>
            <a:lvl2pPr marL="914400" marR="0" lvl="1"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2pPr>
            <a:lvl3pPr marL="1371600" marR="0" lvl="2"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3pPr>
            <a:lvl4pPr marL="1828800" marR="0" lvl="3"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4pPr>
            <a:lvl5pPr marL="2286000" marR="0" lvl="4"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5pPr>
            <a:lvl6pPr marL="2743200" marR="0" lvl="5"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6pPr>
            <a:lvl7pPr marL="3200400" marR="0" lvl="6"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7pPr>
            <a:lvl8pPr marL="3657600" marR="0" lvl="7"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8pPr>
            <a:lvl9pPr marL="4114800" marR="0" lvl="8" indent="-317500" algn="l" rtl="0">
              <a:lnSpc>
                <a:spcPct val="100000"/>
              </a:lnSpc>
              <a:spcBef>
                <a:spcPts val="0"/>
              </a:spcBef>
              <a:spcAft>
                <a:spcPts val="0"/>
              </a:spcAft>
              <a:buClr>
                <a:schemeClr val="lt1"/>
              </a:buClr>
              <a:buSzPts val="4800"/>
              <a:buFont typeface="Englebert"/>
              <a:buNone/>
              <a:defRPr sz="4800" b="0" i="0" u="none" strike="noStrike" cap="none">
                <a:solidFill>
                  <a:schemeClr val="lt1"/>
                </a:solidFill>
                <a:latin typeface="Englebert"/>
                <a:ea typeface="Englebert"/>
                <a:cs typeface="Englebert"/>
                <a:sym typeface="Englebert"/>
              </a:defRPr>
            </a:lvl9pPr>
          </a:lstStyle>
          <a:p>
            <a:pPr marL="0" marR="0">
              <a:lnSpc>
                <a:spcPct val="107000"/>
              </a:lnSpc>
              <a:spcBef>
                <a:spcPts val="0"/>
              </a:spcBef>
              <a:spcAft>
                <a:spcPts val="800"/>
              </a:spcAft>
            </a:pPr>
            <a:r>
              <a:rPr lang="en-US" sz="2400">
                <a:latin typeface="#9Slide03 Ample" panose="02000000000000000000" pitchFamily="2" charset="0"/>
              </a:rPr>
              <a:t>200 </a:t>
            </a:r>
          </a:p>
          <a:p>
            <a:endParaRPr lang="en-US" sz="2400">
              <a:latin typeface="#9Slide03 Ample" panose="02000000000000000000" pitchFamily="2" charset="0"/>
            </a:endParaRPr>
          </a:p>
        </p:txBody>
      </p:sp>
      <p:sp>
        <p:nvSpPr>
          <p:cNvPr id="8" name="TextBox 7">
            <a:extLst>
              <a:ext uri="{FF2B5EF4-FFF2-40B4-BE49-F238E27FC236}">
                <a16:creationId xmlns:a16="http://schemas.microsoft.com/office/drawing/2014/main" id="{4B89857F-1D0A-9D60-47DE-084093D2339C}"/>
              </a:ext>
            </a:extLst>
          </p:cNvPr>
          <p:cNvSpPr txBox="1"/>
          <p:nvPr/>
        </p:nvSpPr>
        <p:spPr>
          <a:xfrm>
            <a:off x="371116" y="654861"/>
            <a:ext cx="1572866" cy="523220"/>
          </a:xfrm>
          <a:prstGeom prst="rect">
            <a:avLst/>
          </a:prstGeom>
          <a:noFill/>
        </p:spPr>
        <p:txBody>
          <a:bodyPr wrap="none" rtlCol="0">
            <a:spAutoFit/>
          </a:bodyPr>
          <a:lstStyle/>
          <a:p>
            <a:r>
              <a:rPr lang="en-US" sz="2800">
                <a:solidFill>
                  <a:schemeClr val="bg1"/>
                </a:solidFill>
                <a:latin typeface="#9Slide03 AllRoundGothic" panose="020B0703020202020104" pitchFamily="34" charset="0"/>
              </a:rPr>
              <a:t>Format:</a:t>
            </a:r>
          </a:p>
        </p:txBody>
      </p:sp>
      <p:sp>
        <p:nvSpPr>
          <p:cNvPr id="9" name="TextBox 8">
            <a:extLst>
              <a:ext uri="{FF2B5EF4-FFF2-40B4-BE49-F238E27FC236}">
                <a16:creationId xmlns:a16="http://schemas.microsoft.com/office/drawing/2014/main" id="{AF89D81A-22BC-4ACC-96DC-C293AF7FBAE8}"/>
              </a:ext>
            </a:extLst>
          </p:cNvPr>
          <p:cNvSpPr txBox="1"/>
          <p:nvPr/>
        </p:nvSpPr>
        <p:spPr>
          <a:xfrm>
            <a:off x="371116" y="1204491"/>
            <a:ext cx="1914307" cy="830997"/>
          </a:xfrm>
          <a:prstGeom prst="rect">
            <a:avLst/>
          </a:prstGeom>
          <a:noFill/>
        </p:spPr>
        <p:txBody>
          <a:bodyPr wrap="none" rtlCol="0">
            <a:spAutoFit/>
          </a:bodyPr>
          <a:lstStyle/>
          <a:p>
            <a:r>
              <a:rPr lang="en-US" sz="2400">
                <a:solidFill>
                  <a:schemeClr val="bg1"/>
                </a:solidFill>
                <a:latin typeface="#9Slide03 Ample" panose="02000000000000000000" pitchFamily="2" charset="0"/>
              </a:rPr>
              <a:t>N M</a:t>
            </a:r>
          </a:p>
          <a:p>
            <a:r>
              <a:rPr lang="en-US" sz="2400">
                <a:solidFill>
                  <a:schemeClr val="bg1"/>
                </a:solidFill>
                <a:latin typeface="#9Slide03 Ample" panose="02000000000000000000" pitchFamily="2" charset="0"/>
              </a:rPr>
              <a:t>Matrix(NxM)</a:t>
            </a:r>
          </a:p>
        </p:txBody>
      </p:sp>
      <p:sp>
        <p:nvSpPr>
          <p:cNvPr id="46" name="TextBox 45">
            <a:extLst>
              <a:ext uri="{FF2B5EF4-FFF2-40B4-BE49-F238E27FC236}">
                <a16:creationId xmlns:a16="http://schemas.microsoft.com/office/drawing/2014/main" id="{32ACB2AC-56B2-A5A4-7929-2D41468520D7}"/>
              </a:ext>
            </a:extLst>
          </p:cNvPr>
          <p:cNvSpPr txBox="1"/>
          <p:nvPr/>
        </p:nvSpPr>
        <p:spPr>
          <a:xfrm>
            <a:off x="2575860" y="654861"/>
            <a:ext cx="1181734" cy="523220"/>
          </a:xfrm>
          <a:prstGeom prst="rect">
            <a:avLst/>
          </a:prstGeom>
          <a:noFill/>
        </p:spPr>
        <p:txBody>
          <a:bodyPr wrap="none" rtlCol="0">
            <a:spAutoFit/>
          </a:bodyPr>
          <a:lstStyle/>
          <a:p>
            <a:r>
              <a:rPr lang="en-US" sz="2800">
                <a:solidFill>
                  <a:schemeClr val="bg1"/>
                </a:solidFill>
                <a:latin typeface="#9Slide03 AllRoundGothic" panose="020B0703020202020104" pitchFamily="34" charset="0"/>
              </a:rPr>
              <a:t>Input:</a:t>
            </a:r>
          </a:p>
        </p:txBody>
      </p:sp>
      <p:sp>
        <p:nvSpPr>
          <p:cNvPr id="48" name="TextBox 47">
            <a:extLst>
              <a:ext uri="{FF2B5EF4-FFF2-40B4-BE49-F238E27FC236}">
                <a16:creationId xmlns:a16="http://schemas.microsoft.com/office/drawing/2014/main" id="{BCB7106B-2198-899B-11DC-3ED6D3CBE666}"/>
              </a:ext>
            </a:extLst>
          </p:cNvPr>
          <p:cNvSpPr txBox="1"/>
          <p:nvPr/>
        </p:nvSpPr>
        <p:spPr>
          <a:xfrm>
            <a:off x="2575860" y="3667143"/>
            <a:ext cx="1534394" cy="523220"/>
          </a:xfrm>
          <a:prstGeom prst="rect">
            <a:avLst/>
          </a:prstGeom>
          <a:noFill/>
        </p:spPr>
        <p:txBody>
          <a:bodyPr wrap="none" rtlCol="0">
            <a:spAutoFit/>
          </a:bodyPr>
          <a:lstStyle/>
          <a:p>
            <a:r>
              <a:rPr lang="en-US" sz="2800">
                <a:solidFill>
                  <a:schemeClr val="bg1"/>
                </a:solidFill>
                <a:latin typeface="#9Slide03 AllRoundGothic" panose="020B0703020202020104" pitchFamily="34" charset="0"/>
              </a:rPr>
              <a:t>Output:</a:t>
            </a:r>
          </a:p>
        </p:txBody>
      </p:sp>
    </p:spTree>
    <p:extLst>
      <p:ext uri="{BB962C8B-B14F-4D97-AF65-F5344CB8AC3E}">
        <p14:creationId xmlns:p14="http://schemas.microsoft.com/office/powerpoint/2010/main" val="428912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D85A428-5FED-483D-206A-630CFA5E2BBB}"/>
              </a:ext>
            </a:extLst>
          </p:cNvPr>
          <p:cNvGraphicFramePr>
            <a:graphicFrameLocks noGrp="1"/>
          </p:cNvGraphicFramePr>
          <p:nvPr/>
        </p:nvGraphicFramePr>
        <p:xfrm>
          <a:off x="5191930" y="898772"/>
          <a:ext cx="3657600" cy="3657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83246972"/>
                    </a:ext>
                  </a:extLst>
                </a:gridCol>
                <a:gridCol w="914400">
                  <a:extLst>
                    <a:ext uri="{9D8B030D-6E8A-4147-A177-3AD203B41FA5}">
                      <a16:colId xmlns:a16="http://schemas.microsoft.com/office/drawing/2014/main" val="1366697750"/>
                    </a:ext>
                  </a:extLst>
                </a:gridCol>
                <a:gridCol w="914400">
                  <a:extLst>
                    <a:ext uri="{9D8B030D-6E8A-4147-A177-3AD203B41FA5}">
                      <a16:colId xmlns:a16="http://schemas.microsoft.com/office/drawing/2014/main" val="1557372396"/>
                    </a:ext>
                  </a:extLst>
                </a:gridCol>
                <a:gridCol w="914400">
                  <a:extLst>
                    <a:ext uri="{9D8B030D-6E8A-4147-A177-3AD203B41FA5}">
                      <a16:colId xmlns:a16="http://schemas.microsoft.com/office/drawing/2014/main" val="762402735"/>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71001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004931"/>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561180"/>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44371"/>
                  </a:ext>
                </a:extLst>
              </a:tr>
            </a:tbl>
          </a:graphicData>
        </a:graphic>
      </p:graphicFrame>
      <p:pic>
        <p:nvPicPr>
          <p:cNvPr id="6" name="Picture 5" descr="A close-up of a plant&#10;&#10;Description automatically generated with medium confidence">
            <a:extLst>
              <a:ext uri="{FF2B5EF4-FFF2-40B4-BE49-F238E27FC236}">
                <a16:creationId xmlns:a16="http://schemas.microsoft.com/office/drawing/2014/main" id="{01DE8DA9-72F9-505D-3546-6FA42594B557}"/>
              </a:ext>
            </a:extLst>
          </p:cNvPr>
          <p:cNvPicPr>
            <a:picLocks noChangeAspect="1"/>
          </p:cNvPicPr>
          <p:nvPr/>
        </p:nvPicPr>
        <p:blipFill>
          <a:blip r:embed="rId2"/>
          <a:stretch>
            <a:fillRect/>
          </a:stretch>
        </p:blipFill>
        <p:spPr>
          <a:xfrm>
            <a:off x="5191930" y="2043393"/>
            <a:ext cx="684179" cy="684179"/>
          </a:xfrm>
          <a:prstGeom prst="rect">
            <a:avLst/>
          </a:prstGeom>
        </p:spPr>
      </p:pic>
      <p:pic>
        <p:nvPicPr>
          <p:cNvPr id="7" name="Picture 6" descr="A close-up of a plant&#10;&#10;Description automatically generated with medium confidence">
            <a:extLst>
              <a:ext uri="{FF2B5EF4-FFF2-40B4-BE49-F238E27FC236}">
                <a16:creationId xmlns:a16="http://schemas.microsoft.com/office/drawing/2014/main" id="{950F4512-4DB0-FAEF-60E1-65ADAA591C06}"/>
              </a:ext>
            </a:extLst>
          </p:cNvPr>
          <p:cNvPicPr>
            <a:picLocks noChangeAspect="1"/>
          </p:cNvPicPr>
          <p:nvPr/>
        </p:nvPicPr>
        <p:blipFill>
          <a:blip r:embed="rId2"/>
          <a:stretch>
            <a:fillRect/>
          </a:stretch>
        </p:blipFill>
        <p:spPr>
          <a:xfrm>
            <a:off x="5191930" y="2952930"/>
            <a:ext cx="684179" cy="684179"/>
          </a:xfrm>
          <a:prstGeom prst="rect">
            <a:avLst/>
          </a:prstGeom>
        </p:spPr>
      </p:pic>
      <p:pic>
        <p:nvPicPr>
          <p:cNvPr id="8" name="Picture 7" descr="A close-up of a plant&#10;&#10;Description automatically generated with medium confidence">
            <a:extLst>
              <a:ext uri="{FF2B5EF4-FFF2-40B4-BE49-F238E27FC236}">
                <a16:creationId xmlns:a16="http://schemas.microsoft.com/office/drawing/2014/main" id="{2F053B76-5A7B-85BF-67C7-3A00EF9EDB49}"/>
              </a:ext>
            </a:extLst>
          </p:cNvPr>
          <p:cNvPicPr>
            <a:picLocks noChangeAspect="1"/>
          </p:cNvPicPr>
          <p:nvPr/>
        </p:nvPicPr>
        <p:blipFill>
          <a:blip r:embed="rId2"/>
          <a:stretch>
            <a:fillRect/>
          </a:stretch>
        </p:blipFill>
        <p:spPr>
          <a:xfrm>
            <a:off x="6099847" y="1133856"/>
            <a:ext cx="684179" cy="684179"/>
          </a:xfrm>
          <a:prstGeom prst="rect">
            <a:avLst/>
          </a:prstGeom>
        </p:spPr>
      </p:pic>
      <p:pic>
        <p:nvPicPr>
          <p:cNvPr id="9" name="Picture 8" descr="A close-up of a plant&#10;&#10;Description automatically generated with medium confidence">
            <a:extLst>
              <a:ext uri="{FF2B5EF4-FFF2-40B4-BE49-F238E27FC236}">
                <a16:creationId xmlns:a16="http://schemas.microsoft.com/office/drawing/2014/main" id="{3CF84158-2AA2-035B-F410-6E063224B797}"/>
              </a:ext>
            </a:extLst>
          </p:cNvPr>
          <p:cNvPicPr>
            <a:picLocks noChangeAspect="1"/>
          </p:cNvPicPr>
          <p:nvPr/>
        </p:nvPicPr>
        <p:blipFill>
          <a:blip r:embed="rId2"/>
          <a:stretch>
            <a:fillRect/>
          </a:stretch>
        </p:blipFill>
        <p:spPr>
          <a:xfrm>
            <a:off x="7020731" y="1133856"/>
            <a:ext cx="684179" cy="684179"/>
          </a:xfrm>
          <a:prstGeom prst="rect">
            <a:avLst/>
          </a:prstGeom>
        </p:spPr>
      </p:pic>
      <p:pic>
        <p:nvPicPr>
          <p:cNvPr id="10" name="Picture 9" descr="A close-up of a plant&#10;&#10;Description automatically generated with medium confidence">
            <a:extLst>
              <a:ext uri="{FF2B5EF4-FFF2-40B4-BE49-F238E27FC236}">
                <a16:creationId xmlns:a16="http://schemas.microsoft.com/office/drawing/2014/main" id="{7C1DC85D-9B04-49AB-7FED-EEE81FFDC3EE}"/>
              </a:ext>
            </a:extLst>
          </p:cNvPr>
          <p:cNvPicPr>
            <a:picLocks noChangeAspect="1"/>
          </p:cNvPicPr>
          <p:nvPr/>
        </p:nvPicPr>
        <p:blipFill>
          <a:blip r:embed="rId2"/>
          <a:stretch>
            <a:fillRect/>
          </a:stretch>
        </p:blipFill>
        <p:spPr>
          <a:xfrm>
            <a:off x="7928647" y="1133856"/>
            <a:ext cx="684179" cy="684179"/>
          </a:xfrm>
          <a:prstGeom prst="rect">
            <a:avLst/>
          </a:prstGeom>
        </p:spPr>
      </p:pic>
      <p:pic>
        <p:nvPicPr>
          <p:cNvPr id="11" name="Picture 10" descr="A close-up of a plant&#10;&#10;Description automatically generated with medium confidence">
            <a:extLst>
              <a:ext uri="{FF2B5EF4-FFF2-40B4-BE49-F238E27FC236}">
                <a16:creationId xmlns:a16="http://schemas.microsoft.com/office/drawing/2014/main" id="{48624463-1BB9-AE70-4904-788D08D3144D}"/>
              </a:ext>
            </a:extLst>
          </p:cNvPr>
          <p:cNvPicPr>
            <a:picLocks noChangeAspect="1"/>
          </p:cNvPicPr>
          <p:nvPr/>
        </p:nvPicPr>
        <p:blipFill>
          <a:blip r:embed="rId2"/>
          <a:stretch>
            <a:fillRect/>
          </a:stretch>
        </p:blipFill>
        <p:spPr>
          <a:xfrm>
            <a:off x="5191930" y="3862467"/>
            <a:ext cx="684179" cy="684179"/>
          </a:xfrm>
          <a:prstGeom prst="rect">
            <a:avLst/>
          </a:prstGeom>
        </p:spPr>
      </p:pic>
      <p:pic>
        <p:nvPicPr>
          <p:cNvPr id="12" name="Picture 11" descr="A close-up of a plant&#10;&#10;Description automatically generated with medium confidence">
            <a:extLst>
              <a:ext uri="{FF2B5EF4-FFF2-40B4-BE49-F238E27FC236}">
                <a16:creationId xmlns:a16="http://schemas.microsoft.com/office/drawing/2014/main" id="{8A77E443-8E8E-3537-DE63-A5DD1FC82094}"/>
              </a:ext>
            </a:extLst>
          </p:cNvPr>
          <p:cNvPicPr>
            <a:picLocks noChangeAspect="1"/>
          </p:cNvPicPr>
          <p:nvPr/>
        </p:nvPicPr>
        <p:blipFill>
          <a:blip r:embed="rId2"/>
          <a:stretch>
            <a:fillRect/>
          </a:stretch>
        </p:blipFill>
        <p:spPr>
          <a:xfrm>
            <a:off x="6099845" y="2952930"/>
            <a:ext cx="684179" cy="684179"/>
          </a:xfrm>
          <a:prstGeom prst="rect">
            <a:avLst/>
          </a:prstGeom>
        </p:spPr>
      </p:pic>
      <p:pic>
        <p:nvPicPr>
          <p:cNvPr id="13" name="Picture 12" descr="A close-up of a plant&#10;&#10;Description automatically generated with medium confidence">
            <a:extLst>
              <a:ext uri="{FF2B5EF4-FFF2-40B4-BE49-F238E27FC236}">
                <a16:creationId xmlns:a16="http://schemas.microsoft.com/office/drawing/2014/main" id="{1E37ACB8-BD4C-093B-BC88-8E65378642EE}"/>
              </a:ext>
            </a:extLst>
          </p:cNvPr>
          <p:cNvPicPr>
            <a:picLocks noChangeAspect="1"/>
          </p:cNvPicPr>
          <p:nvPr/>
        </p:nvPicPr>
        <p:blipFill>
          <a:blip r:embed="rId2"/>
          <a:stretch>
            <a:fillRect/>
          </a:stretch>
        </p:blipFill>
        <p:spPr>
          <a:xfrm>
            <a:off x="7007761" y="2053119"/>
            <a:ext cx="684179" cy="684179"/>
          </a:xfrm>
          <a:prstGeom prst="rect">
            <a:avLst/>
          </a:prstGeom>
        </p:spPr>
      </p:pic>
      <p:pic>
        <p:nvPicPr>
          <p:cNvPr id="14" name="Picture 13" descr="A close-up of a plant&#10;&#10;Description automatically generated with medium confidence">
            <a:extLst>
              <a:ext uri="{FF2B5EF4-FFF2-40B4-BE49-F238E27FC236}">
                <a16:creationId xmlns:a16="http://schemas.microsoft.com/office/drawing/2014/main" id="{E837A8CF-0CF8-D767-876F-FCCA6929461B}"/>
              </a:ext>
            </a:extLst>
          </p:cNvPr>
          <p:cNvPicPr>
            <a:picLocks noChangeAspect="1"/>
          </p:cNvPicPr>
          <p:nvPr/>
        </p:nvPicPr>
        <p:blipFill>
          <a:blip r:embed="rId2"/>
          <a:stretch>
            <a:fillRect/>
          </a:stretch>
        </p:blipFill>
        <p:spPr>
          <a:xfrm>
            <a:off x="7007758" y="3872193"/>
            <a:ext cx="684179" cy="684179"/>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0F87EE34-B48D-F58B-B4DD-B3F5CA022933}"/>
              </a:ext>
            </a:extLst>
          </p:cNvPr>
          <p:cNvPicPr>
            <a:picLocks noChangeAspect="1"/>
          </p:cNvPicPr>
          <p:nvPr/>
        </p:nvPicPr>
        <p:blipFill>
          <a:blip r:embed="rId2"/>
          <a:stretch>
            <a:fillRect/>
          </a:stretch>
        </p:blipFill>
        <p:spPr>
          <a:xfrm>
            <a:off x="7915673" y="2962656"/>
            <a:ext cx="684179" cy="684179"/>
          </a:xfrm>
          <a:prstGeom prst="rect">
            <a:avLst/>
          </a:prstGeom>
        </p:spPr>
      </p:pic>
      <p:sp>
        <p:nvSpPr>
          <p:cNvPr id="16" name="TextBox 15">
            <a:extLst>
              <a:ext uri="{FF2B5EF4-FFF2-40B4-BE49-F238E27FC236}">
                <a16:creationId xmlns:a16="http://schemas.microsoft.com/office/drawing/2014/main" id="{4EC6AB6D-E6ED-820B-512F-CD4D08C5E906}"/>
              </a:ext>
            </a:extLst>
          </p:cNvPr>
          <p:cNvSpPr txBox="1"/>
          <p:nvPr/>
        </p:nvSpPr>
        <p:spPr>
          <a:xfrm>
            <a:off x="5681139" y="910117"/>
            <a:ext cx="418704" cy="369332"/>
          </a:xfrm>
          <a:prstGeom prst="rect">
            <a:avLst/>
          </a:prstGeom>
          <a:noFill/>
        </p:spPr>
        <p:txBody>
          <a:bodyPr wrap="none" rtlCol="0">
            <a:spAutoFit/>
          </a:bodyPr>
          <a:lstStyle/>
          <a:p>
            <a:r>
              <a:rPr lang="en-US"/>
              <a:t>10</a:t>
            </a:r>
          </a:p>
        </p:txBody>
      </p:sp>
      <p:sp>
        <p:nvSpPr>
          <p:cNvPr id="17" name="TextBox 16">
            <a:extLst>
              <a:ext uri="{FF2B5EF4-FFF2-40B4-BE49-F238E27FC236}">
                <a16:creationId xmlns:a16="http://schemas.microsoft.com/office/drawing/2014/main" id="{DF928109-709F-E984-710E-3D60908C2EB4}"/>
              </a:ext>
            </a:extLst>
          </p:cNvPr>
          <p:cNvSpPr txBox="1"/>
          <p:nvPr/>
        </p:nvSpPr>
        <p:spPr>
          <a:xfrm>
            <a:off x="8424335" y="2727572"/>
            <a:ext cx="418704" cy="369332"/>
          </a:xfrm>
          <a:prstGeom prst="rect">
            <a:avLst/>
          </a:prstGeom>
          <a:noFill/>
        </p:spPr>
        <p:txBody>
          <a:bodyPr wrap="none" rtlCol="0">
            <a:spAutoFit/>
          </a:bodyPr>
          <a:lstStyle/>
          <a:p>
            <a:r>
              <a:rPr lang="en-US"/>
              <a:t>10</a:t>
            </a:r>
          </a:p>
        </p:txBody>
      </p:sp>
      <p:sp>
        <p:nvSpPr>
          <p:cNvPr id="18" name="TextBox 17">
            <a:extLst>
              <a:ext uri="{FF2B5EF4-FFF2-40B4-BE49-F238E27FC236}">
                <a16:creationId xmlns:a16="http://schemas.microsoft.com/office/drawing/2014/main" id="{2C7372E1-0FCB-377A-B863-FA0892B9290A}"/>
              </a:ext>
            </a:extLst>
          </p:cNvPr>
          <p:cNvSpPr txBox="1"/>
          <p:nvPr/>
        </p:nvSpPr>
        <p:spPr>
          <a:xfrm>
            <a:off x="5681139" y="1818035"/>
            <a:ext cx="418704" cy="369332"/>
          </a:xfrm>
          <a:prstGeom prst="rect">
            <a:avLst/>
          </a:prstGeom>
          <a:noFill/>
        </p:spPr>
        <p:txBody>
          <a:bodyPr wrap="none" rtlCol="0">
            <a:spAutoFit/>
          </a:bodyPr>
          <a:lstStyle/>
          <a:p>
            <a:r>
              <a:rPr lang="en-US"/>
              <a:t>20</a:t>
            </a:r>
          </a:p>
        </p:txBody>
      </p:sp>
      <p:sp>
        <p:nvSpPr>
          <p:cNvPr id="19" name="TextBox 18">
            <a:extLst>
              <a:ext uri="{FF2B5EF4-FFF2-40B4-BE49-F238E27FC236}">
                <a16:creationId xmlns:a16="http://schemas.microsoft.com/office/drawing/2014/main" id="{7CA93EC1-1945-04FE-4D0E-3081E6A7DD44}"/>
              </a:ext>
            </a:extLst>
          </p:cNvPr>
          <p:cNvSpPr txBox="1"/>
          <p:nvPr/>
        </p:nvSpPr>
        <p:spPr>
          <a:xfrm>
            <a:off x="5681139" y="2723839"/>
            <a:ext cx="418704" cy="369332"/>
          </a:xfrm>
          <a:prstGeom prst="rect">
            <a:avLst/>
          </a:prstGeom>
          <a:noFill/>
        </p:spPr>
        <p:txBody>
          <a:bodyPr wrap="none" rtlCol="0">
            <a:spAutoFit/>
          </a:bodyPr>
          <a:lstStyle/>
          <a:p>
            <a:r>
              <a:rPr lang="en-US"/>
              <a:t>20</a:t>
            </a:r>
          </a:p>
        </p:txBody>
      </p:sp>
      <p:sp>
        <p:nvSpPr>
          <p:cNvPr id="20" name="TextBox 19">
            <a:extLst>
              <a:ext uri="{FF2B5EF4-FFF2-40B4-BE49-F238E27FC236}">
                <a16:creationId xmlns:a16="http://schemas.microsoft.com/office/drawing/2014/main" id="{C84753FB-DA5A-EE22-6ABE-4FCE736EA474}"/>
              </a:ext>
            </a:extLst>
          </p:cNvPr>
          <p:cNvSpPr txBox="1"/>
          <p:nvPr/>
        </p:nvSpPr>
        <p:spPr>
          <a:xfrm>
            <a:off x="5680927" y="3637109"/>
            <a:ext cx="418704" cy="369332"/>
          </a:xfrm>
          <a:prstGeom prst="rect">
            <a:avLst/>
          </a:prstGeom>
          <a:noFill/>
        </p:spPr>
        <p:txBody>
          <a:bodyPr wrap="none" rtlCol="0">
            <a:spAutoFit/>
          </a:bodyPr>
          <a:lstStyle/>
          <a:p>
            <a:r>
              <a:rPr lang="en-US"/>
              <a:t>20</a:t>
            </a:r>
          </a:p>
        </p:txBody>
      </p:sp>
      <p:sp>
        <p:nvSpPr>
          <p:cNvPr id="21" name="TextBox 20">
            <a:extLst>
              <a:ext uri="{FF2B5EF4-FFF2-40B4-BE49-F238E27FC236}">
                <a16:creationId xmlns:a16="http://schemas.microsoft.com/office/drawing/2014/main" id="{C38E8425-0447-8655-5E62-5C708E96D27F}"/>
              </a:ext>
            </a:extLst>
          </p:cNvPr>
          <p:cNvSpPr txBox="1"/>
          <p:nvPr/>
        </p:nvSpPr>
        <p:spPr>
          <a:xfrm>
            <a:off x="6602026" y="2723839"/>
            <a:ext cx="418704" cy="369332"/>
          </a:xfrm>
          <a:prstGeom prst="rect">
            <a:avLst/>
          </a:prstGeom>
          <a:noFill/>
        </p:spPr>
        <p:txBody>
          <a:bodyPr wrap="none" rtlCol="0">
            <a:spAutoFit/>
          </a:bodyPr>
          <a:lstStyle/>
          <a:p>
            <a:r>
              <a:rPr lang="en-US"/>
              <a:t>20</a:t>
            </a:r>
          </a:p>
        </p:txBody>
      </p:sp>
      <p:sp>
        <p:nvSpPr>
          <p:cNvPr id="22" name="TextBox 21">
            <a:extLst>
              <a:ext uri="{FF2B5EF4-FFF2-40B4-BE49-F238E27FC236}">
                <a16:creationId xmlns:a16="http://schemas.microsoft.com/office/drawing/2014/main" id="{0E541E9C-32D2-DB26-B04C-5571D6234FC2}"/>
              </a:ext>
            </a:extLst>
          </p:cNvPr>
          <p:cNvSpPr txBox="1"/>
          <p:nvPr/>
        </p:nvSpPr>
        <p:spPr>
          <a:xfrm>
            <a:off x="7513286" y="1818035"/>
            <a:ext cx="418704" cy="369332"/>
          </a:xfrm>
          <a:prstGeom prst="rect">
            <a:avLst/>
          </a:prstGeom>
          <a:noFill/>
        </p:spPr>
        <p:txBody>
          <a:bodyPr wrap="none" rtlCol="0">
            <a:spAutoFit/>
          </a:bodyPr>
          <a:lstStyle/>
          <a:p>
            <a:r>
              <a:rPr lang="en-US"/>
              <a:t>20</a:t>
            </a:r>
          </a:p>
        </p:txBody>
      </p:sp>
      <p:sp>
        <p:nvSpPr>
          <p:cNvPr id="23" name="TextBox 22">
            <a:extLst>
              <a:ext uri="{FF2B5EF4-FFF2-40B4-BE49-F238E27FC236}">
                <a16:creationId xmlns:a16="http://schemas.microsoft.com/office/drawing/2014/main" id="{FC798028-F81D-E668-36BE-31F0BB7B5AE8}"/>
              </a:ext>
            </a:extLst>
          </p:cNvPr>
          <p:cNvSpPr txBox="1"/>
          <p:nvPr/>
        </p:nvSpPr>
        <p:spPr>
          <a:xfrm>
            <a:off x="7513074" y="3637109"/>
            <a:ext cx="418704" cy="369332"/>
          </a:xfrm>
          <a:prstGeom prst="rect">
            <a:avLst/>
          </a:prstGeom>
          <a:noFill/>
        </p:spPr>
        <p:txBody>
          <a:bodyPr wrap="none" rtlCol="0">
            <a:spAutoFit/>
          </a:bodyPr>
          <a:lstStyle/>
          <a:p>
            <a:r>
              <a:rPr lang="en-US"/>
              <a:t>20</a:t>
            </a:r>
          </a:p>
        </p:txBody>
      </p:sp>
      <p:sp>
        <p:nvSpPr>
          <p:cNvPr id="24" name="TextBox 23">
            <a:extLst>
              <a:ext uri="{FF2B5EF4-FFF2-40B4-BE49-F238E27FC236}">
                <a16:creationId xmlns:a16="http://schemas.microsoft.com/office/drawing/2014/main" id="{E1D2A8CF-6C71-DCB0-7E10-247A55E15ED1}"/>
              </a:ext>
            </a:extLst>
          </p:cNvPr>
          <p:cNvSpPr txBox="1"/>
          <p:nvPr/>
        </p:nvSpPr>
        <p:spPr>
          <a:xfrm>
            <a:off x="6594835" y="891306"/>
            <a:ext cx="418704" cy="369332"/>
          </a:xfrm>
          <a:prstGeom prst="rect">
            <a:avLst/>
          </a:prstGeom>
          <a:noFill/>
        </p:spPr>
        <p:txBody>
          <a:bodyPr wrap="none" rtlCol="0">
            <a:spAutoFit/>
          </a:bodyPr>
          <a:lstStyle/>
          <a:p>
            <a:r>
              <a:rPr lang="en-US"/>
              <a:t>20</a:t>
            </a:r>
          </a:p>
        </p:txBody>
      </p:sp>
      <p:sp>
        <p:nvSpPr>
          <p:cNvPr id="25" name="TextBox 24">
            <a:extLst>
              <a:ext uri="{FF2B5EF4-FFF2-40B4-BE49-F238E27FC236}">
                <a16:creationId xmlns:a16="http://schemas.microsoft.com/office/drawing/2014/main" id="{60DB1AA8-0339-3DBB-654A-5B3026B48E74}"/>
              </a:ext>
            </a:extLst>
          </p:cNvPr>
          <p:cNvSpPr txBox="1"/>
          <p:nvPr/>
        </p:nvSpPr>
        <p:spPr>
          <a:xfrm>
            <a:off x="7495558" y="898772"/>
            <a:ext cx="418704" cy="369332"/>
          </a:xfrm>
          <a:prstGeom prst="rect">
            <a:avLst/>
          </a:prstGeom>
          <a:noFill/>
        </p:spPr>
        <p:txBody>
          <a:bodyPr wrap="none" rtlCol="0">
            <a:spAutoFit/>
          </a:bodyPr>
          <a:lstStyle/>
          <a:p>
            <a:r>
              <a:rPr lang="en-US"/>
              <a:t>20</a:t>
            </a:r>
          </a:p>
        </p:txBody>
      </p:sp>
      <p:sp>
        <p:nvSpPr>
          <p:cNvPr id="26" name="TextBox 25">
            <a:extLst>
              <a:ext uri="{FF2B5EF4-FFF2-40B4-BE49-F238E27FC236}">
                <a16:creationId xmlns:a16="http://schemas.microsoft.com/office/drawing/2014/main" id="{716870BD-FAC5-85DA-8527-170FF327ECA5}"/>
              </a:ext>
            </a:extLst>
          </p:cNvPr>
          <p:cNvSpPr txBox="1"/>
          <p:nvPr/>
        </p:nvSpPr>
        <p:spPr>
          <a:xfrm>
            <a:off x="8415530" y="898772"/>
            <a:ext cx="418704" cy="369332"/>
          </a:xfrm>
          <a:prstGeom prst="rect">
            <a:avLst/>
          </a:prstGeom>
          <a:noFill/>
        </p:spPr>
        <p:txBody>
          <a:bodyPr wrap="none" rtlCol="0">
            <a:spAutoFit/>
          </a:bodyPr>
          <a:lstStyle/>
          <a:p>
            <a:r>
              <a:rPr lang="en-US"/>
              <a:t>10</a:t>
            </a:r>
          </a:p>
        </p:txBody>
      </p:sp>
      <p:sp>
        <p:nvSpPr>
          <p:cNvPr id="27" name="TextBox 26">
            <a:extLst>
              <a:ext uri="{FF2B5EF4-FFF2-40B4-BE49-F238E27FC236}">
                <a16:creationId xmlns:a16="http://schemas.microsoft.com/office/drawing/2014/main" id="{203C5135-DD7C-5CB4-917F-92F8F22BD8FE}"/>
              </a:ext>
            </a:extLst>
          </p:cNvPr>
          <p:cNvSpPr txBox="1"/>
          <p:nvPr/>
        </p:nvSpPr>
        <p:spPr>
          <a:xfrm>
            <a:off x="7509943" y="2717846"/>
            <a:ext cx="418704" cy="369332"/>
          </a:xfrm>
          <a:prstGeom prst="rect">
            <a:avLst/>
          </a:prstGeom>
          <a:noFill/>
        </p:spPr>
        <p:txBody>
          <a:bodyPr wrap="none" rtlCol="0">
            <a:spAutoFit/>
          </a:bodyPr>
          <a:lstStyle/>
          <a:p>
            <a:r>
              <a:rPr lang="en-US"/>
              <a:t>30</a:t>
            </a:r>
          </a:p>
        </p:txBody>
      </p:sp>
      <p:sp>
        <p:nvSpPr>
          <p:cNvPr id="28" name="TextBox 27">
            <a:extLst>
              <a:ext uri="{FF2B5EF4-FFF2-40B4-BE49-F238E27FC236}">
                <a16:creationId xmlns:a16="http://schemas.microsoft.com/office/drawing/2014/main" id="{7A70FE5C-383E-1572-B451-4C8BC36508A1}"/>
              </a:ext>
            </a:extLst>
          </p:cNvPr>
          <p:cNvSpPr txBox="1"/>
          <p:nvPr/>
        </p:nvSpPr>
        <p:spPr>
          <a:xfrm>
            <a:off x="6595542" y="1812190"/>
            <a:ext cx="418704" cy="369332"/>
          </a:xfrm>
          <a:prstGeom prst="rect">
            <a:avLst/>
          </a:prstGeom>
          <a:noFill/>
        </p:spPr>
        <p:txBody>
          <a:bodyPr wrap="none" rtlCol="0">
            <a:spAutoFit/>
          </a:bodyPr>
          <a:lstStyle/>
          <a:p>
            <a:r>
              <a:rPr lang="en-US"/>
              <a:t>40</a:t>
            </a:r>
          </a:p>
        </p:txBody>
      </p:sp>
      <p:sp>
        <p:nvSpPr>
          <p:cNvPr id="29" name="TextBox 28">
            <a:extLst>
              <a:ext uri="{FF2B5EF4-FFF2-40B4-BE49-F238E27FC236}">
                <a16:creationId xmlns:a16="http://schemas.microsoft.com/office/drawing/2014/main" id="{01429386-162D-BCD4-EBC6-5B22006B0929}"/>
              </a:ext>
            </a:extLst>
          </p:cNvPr>
          <p:cNvSpPr txBox="1"/>
          <p:nvPr/>
        </p:nvSpPr>
        <p:spPr>
          <a:xfrm>
            <a:off x="6602026" y="3637109"/>
            <a:ext cx="418704" cy="369332"/>
          </a:xfrm>
          <a:prstGeom prst="rect">
            <a:avLst/>
          </a:prstGeom>
          <a:noFill/>
        </p:spPr>
        <p:txBody>
          <a:bodyPr wrap="none" rtlCol="0">
            <a:spAutoFit/>
          </a:bodyPr>
          <a:lstStyle/>
          <a:p>
            <a:r>
              <a:rPr lang="en-US"/>
              <a:t>40</a:t>
            </a:r>
          </a:p>
        </p:txBody>
      </p:sp>
      <p:sp>
        <p:nvSpPr>
          <p:cNvPr id="30" name="TextBox 29">
            <a:extLst>
              <a:ext uri="{FF2B5EF4-FFF2-40B4-BE49-F238E27FC236}">
                <a16:creationId xmlns:a16="http://schemas.microsoft.com/office/drawing/2014/main" id="{00E73F85-26C7-C2D6-43AC-0E769CD0132F}"/>
              </a:ext>
            </a:extLst>
          </p:cNvPr>
          <p:cNvSpPr txBox="1"/>
          <p:nvPr/>
        </p:nvSpPr>
        <p:spPr>
          <a:xfrm>
            <a:off x="8411370" y="1821916"/>
            <a:ext cx="418704" cy="369332"/>
          </a:xfrm>
          <a:prstGeom prst="rect">
            <a:avLst/>
          </a:prstGeom>
          <a:noFill/>
        </p:spPr>
        <p:txBody>
          <a:bodyPr wrap="none" rtlCol="0">
            <a:spAutoFit/>
          </a:bodyPr>
          <a:lstStyle/>
          <a:p>
            <a:r>
              <a:rPr lang="en-US"/>
              <a:t>40</a:t>
            </a:r>
          </a:p>
        </p:txBody>
      </p:sp>
      <p:sp>
        <p:nvSpPr>
          <p:cNvPr id="31" name="TextBox 30">
            <a:extLst>
              <a:ext uri="{FF2B5EF4-FFF2-40B4-BE49-F238E27FC236}">
                <a16:creationId xmlns:a16="http://schemas.microsoft.com/office/drawing/2014/main" id="{DE76C66A-7E6F-0EA9-F9BF-E5BC31F52392}"/>
              </a:ext>
            </a:extLst>
          </p:cNvPr>
          <p:cNvSpPr txBox="1"/>
          <p:nvPr/>
        </p:nvSpPr>
        <p:spPr>
          <a:xfrm>
            <a:off x="8417854" y="3646835"/>
            <a:ext cx="418704" cy="369332"/>
          </a:xfrm>
          <a:prstGeom prst="rect">
            <a:avLst/>
          </a:prstGeom>
          <a:noFill/>
        </p:spPr>
        <p:txBody>
          <a:bodyPr wrap="none" rtlCol="0">
            <a:spAutoFit/>
          </a:bodyPr>
          <a:lstStyle/>
          <a:p>
            <a:r>
              <a:rPr lang="en-US"/>
              <a:t>40</a:t>
            </a:r>
          </a:p>
        </p:txBody>
      </p:sp>
      <p:pic>
        <p:nvPicPr>
          <p:cNvPr id="32" name="Picture 4" descr="Kể chính xác - Hài hước - Việt Giải Trí">
            <a:extLst>
              <a:ext uri="{FF2B5EF4-FFF2-40B4-BE49-F238E27FC236}">
                <a16:creationId xmlns:a16="http://schemas.microsoft.com/office/drawing/2014/main" id="{E9B68170-F0D3-CAAB-899C-B69A448A6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532" y="2912238"/>
            <a:ext cx="641934" cy="6419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362AC5B6-A51F-62FE-33F3-2F3D4102098A}"/>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116698" y="2141822"/>
            <a:ext cx="848895" cy="483434"/>
          </a:xfrm>
          <a:prstGeom prst="rect">
            <a:avLst/>
          </a:prstGeom>
          <a:ln>
            <a:noFill/>
          </a:ln>
        </p:spPr>
      </p:pic>
      <p:pic>
        <p:nvPicPr>
          <p:cNvPr id="34" name="Picture 33" descr="Icon&#10;&#10;Description automatically generated">
            <a:extLst>
              <a:ext uri="{FF2B5EF4-FFF2-40B4-BE49-F238E27FC236}">
                <a16:creationId xmlns:a16="http://schemas.microsoft.com/office/drawing/2014/main" id="{17873C4B-7AB5-F6AE-AB23-3F70FCFCC71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231945" y="1234228"/>
            <a:ext cx="848895" cy="483434"/>
          </a:xfrm>
          <a:prstGeom prst="rect">
            <a:avLst/>
          </a:prstGeom>
          <a:ln>
            <a:noFill/>
          </a:ln>
        </p:spPr>
      </p:pic>
      <p:pic>
        <p:nvPicPr>
          <p:cNvPr id="35" name="Picture 34" descr="Icon&#10;&#10;Description automatically generated">
            <a:extLst>
              <a:ext uri="{FF2B5EF4-FFF2-40B4-BE49-F238E27FC236}">
                <a16:creationId xmlns:a16="http://schemas.microsoft.com/office/drawing/2014/main" id="{A4DF767C-E4DD-69BD-BE59-925EE4A401B9}"/>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2681" y="3972565"/>
            <a:ext cx="848895" cy="483434"/>
          </a:xfrm>
          <a:prstGeom prst="rect">
            <a:avLst/>
          </a:prstGeom>
          <a:ln>
            <a:noFill/>
          </a:ln>
        </p:spPr>
      </p:pic>
      <p:pic>
        <p:nvPicPr>
          <p:cNvPr id="36" name="Picture 35" descr="Icon&#10;&#10;Description automatically generated">
            <a:extLst>
              <a:ext uri="{FF2B5EF4-FFF2-40B4-BE49-F238E27FC236}">
                <a16:creationId xmlns:a16="http://schemas.microsoft.com/office/drawing/2014/main" id="{A6A2027B-0B8E-498E-8A47-423B1E605884}"/>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099631" y="3970724"/>
            <a:ext cx="848895" cy="483434"/>
          </a:xfrm>
          <a:prstGeom prst="rect">
            <a:avLst/>
          </a:prstGeom>
          <a:ln>
            <a:noFill/>
          </a:ln>
        </p:spPr>
      </p:pic>
      <p:pic>
        <p:nvPicPr>
          <p:cNvPr id="37" name="Picture 36" descr="Icon&#10;&#10;Description automatically generated">
            <a:extLst>
              <a:ext uri="{FF2B5EF4-FFF2-40B4-BE49-F238E27FC236}">
                <a16:creationId xmlns:a16="http://schemas.microsoft.com/office/drawing/2014/main" id="{3A88A8C0-D3CC-57AC-10AC-139B34BA9592}"/>
              </a:ext>
            </a:extLst>
          </p:cNvPr>
          <p:cNvPicPr>
            <a:picLocks noChangeAspect="1"/>
          </p:cNvPicPr>
          <p:nvPr/>
        </p:nvPicPr>
        <p:blipFill>
          <a:blip r:embed="rId4">
            <a:alphaModFix amt="99000"/>
            <a:duotone>
              <a:prstClr val="black"/>
              <a:srgbClr val="FF000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923219" y="2153492"/>
            <a:ext cx="848895" cy="483434"/>
          </a:xfrm>
          <a:prstGeom prst="rect">
            <a:avLst/>
          </a:prstGeom>
          <a:ln>
            <a:noFill/>
          </a:ln>
        </p:spPr>
      </p:pic>
      <p:sp>
        <p:nvSpPr>
          <p:cNvPr id="38" name="TextBox 37">
            <a:extLst>
              <a:ext uri="{FF2B5EF4-FFF2-40B4-BE49-F238E27FC236}">
                <a16:creationId xmlns:a16="http://schemas.microsoft.com/office/drawing/2014/main" id="{229BD63F-182D-65F3-BE9C-3A210455B9CC}"/>
              </a:ext>
            </a:extLst>
          </p:cNvPr>
          <p:cNvSpPr txBox="1"/>
          <p:nvPr/>
        </p:nvSpPr>
        <p:spPr>
          <a:xfrm>
            <a:off x="323121" y="958431"/>
            <a:ext cx="4052520" cy="642035"/>
          </a:xfrm>
          <a:prstGeom prst="rect">
            <a:avLst/>
          </a:prstGeom>
          <a:noFill/>
        </p:spPr>
        <p:txBody>
          <a:bodyPr wrap="square">
            <a:spAutoFit/>
          </a:bodyPr>
          <a:lstStyle/>
          <a:p>
            <a:pPr marL="0" marR="0">
              <a:lnSpc>
                <a:spcPct val="107000"/>
              </a:lnSpc>
              <a:spcBef>
                <a:spcPts val="0"/>
              </a:spcBef>
              <a:spcAft>
                <a:spcPts val="800"/>
              </a:spcAft>
            </a:pPr>
            <a:r>
              <a:rPr lang="en-US" sz="3600">
                <a:solidFill>
                  <a:schemeClr val="bg1"/>
                </a:solidFill>
                <a:effectLst/>
                <a:latin typeface="#9Slide03 AllRoundGothic" panose="020B0703020202020104" pitchFamily="34" charset="0"/>
                <a:ea typeface="Arial" panose="020B0604020202020204" pitchFamily="34" charset="0"/>
                <a:cs typeface="Times New Roman" panose="02020603050405020304" pitchFamily="18" charset="0"/>
              </a:rPr>
              <a:t>Abstraction: </a:t>
            </a:r>
          </a:p>
        </p:txBody>
      </p:sp>
      <p:sp>
        <p:nvSpPr>
          <p:cNvPr id="39" name="TextBox 38">
            <a:extLst>
              <a:ext uri="{FF2B5EF4-FFF2-40B4-BE49-F238E27FC236}">
                <a16:creationId xmlns:a16="http://schemas.microsoft.com/office/drawing/2014/main" id="{4B6768E1-2DCD-1855-CC35-E34E2CE6F981}"/>
              </a:ext>
            </a:extLst>
          </p:cNvPr>
          <p:cNvSpPr txBox="1"/>
          <p:nvPr/>
        </p:nvSpPr>
        <p:spPr>
          <a:xfrm>
            <a:off x="323121" y="2117682"/>
            <a:ext cx="4572000" cy="1569660"/>
          </a:xfrm>
          <a:prstGeom prst="rect">
            <a:avLst/>
          </a:prstGeom>
          <a:noFill/>
        </p:spPr>
        <p:txBody>
          <a:bodyPr wrap="square">
            <a:spAutoFit/>
          </a:bodyPr>
          <a:lstStyle/>
          <a:p>
            <a:r>
              <a:rPr lang="en-US" sz="2400">
                <a:solidFill>
                  <a:schemeClr val="bg1"/>
                </a:solidFill>
                <a:latin typeface="#9Slide03 AllRoundGothic" panose="020B0703020202020104" pitchFamily="34" charset="0"/>
              </a:rPr>
              <a:t>Tổng số đốt tre có được sau khi chặt các cây tre trên cùng đường chéo với cây tre được chọn</a:t>
            </a:r>
          </a:p>
        </p:txBody>
      </p:sp>
    </p:spTree>
    <p:extLst>
      <p:ext uri="{BB962C8B-B14F-4D97-AF65-F5344CB8AC3E}">
        <p14:creationId xmlns:p14="http://schemas.microsoft.com/office/powerpoint/2010/main" val="39413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Back to School Social Media XL by Slidesgo">
  <a:themeElements>
    <a:clrScheme name="Simple Light">
      <a:dk1>
        <a:srgbClr val="000000"/>
      </a:dk1>
      <a:lt1>
        <a:srgbClr val="FFFFFF"/>
      </a:lt1>
      <a:dk2>
        <a:srgbClr val="685CA7"/>
      </a:dk2>
      <a:lt2>
        <a:srgbClr val="AFA8D0"/>
      </a:lt2>
      <a:accent1>
        <a:srgbClr val="D77EAD"/>
      </a:accent1>
      <a:accent2>
        <a:srgbClr val="FFCB74"/>
      </a:accent2>
      <a:accent3>
        <a:srgbClr val="79CFE7"/>
      </a:accent3>
      <a:accent4>
        <a:srgbClr val="EF6952"/>
      </a:accent4>
      <a:accent5>
        <a:srgbClr val="51BFB0"/>
      </a:accent5>
      <a:accent6>
        <a:srgbClr val="F17F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EC2D0F278148E942919E5E50B2CE1002" ma:contentTypeVersion="5" ma:contentTypeDescription="Tạo tài liệu mới." ma:contentTypeScope="" ma:versionID="c55cb90fddfe91fa5b671c3589fc41d3">
  <xsd:schema xmlns:xsd="http://www.w3.org/2001/XMLSchema" xmlns:xs="http://www.w3.org/2001/XMLSchema" xmlns:p="http://schemas.microsoft.com/office/2006/metadata/properties" xmlns:ns3="b3dd761a-17fa-430a-b3a7-60aede42e57b" xmlns:ns4="191f001b-63df-4d49-aa15-0ce731e78454" targetNamespace="http://schemas.microsoft.com/office/2006/metadata/properties" ma:root="true" ma:fieldsID="c84ec86a69846a33368c8d55151c5f21" ns3:_="" ns4:_="">
    <xsd:import namespace="b3dd761a-17fa-430a-b3a7-60aede42e57b"/>
    <xsd:import namespace="191f001b-63df-4d49-aa15-0ce731e7845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dd761a-17fa-430a-b3a7-60aede42e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1f001b-63df-4d49-aa15-0ce731e78454"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CB3314-6FD9-4E8F-BC2A-76920F52F22D}">
  <ds:schemaRefs>
    <ds:schemaRef ds:uri="http://schemas.microsoft.com/sharepoint/v3/contenttype/forms"/>
  </ds:schemaRefs>
</ds:datastoreItem>
</file>

<file path=customXml/itemProps2.xml><?xml version="1.0" encoding="utf-8"?>
<ds:datastoreItem xmlns:ds="http://schemas.openxmlformats.org/officeDocument/2006/customXml" ds:itemID="{7CCC5641-1436-41F7-9567-EA3396E1283F}">
  <ds:schemaRefs>
    <ds:schemaRef ds:uri="191f001b-63df-4d49-aa15-0ce731e78454"/>
    <ds:schemaRef ds:uri="b3dd761a-17fa-430a-b3a7-60aede42e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B914-0B3E-4F44-8890-1D76B3E21694}">
  <ds:schemaRef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purl.org/dc/dcmitype/"/>
    <ds:schemaRef ds:uri="http://purl.org/dc/terms/"/>
    <ds:schemaRef ds:uri="191f001b-63df-4d49-aa15-0ce731e78454"/>
    <ds:schemaRef ds:uri="http://schemas.openxmlformats.org/package/2006/metadata/core-properties"/>
    <ds:schemaRef ds:uri="b3dd761a-17fa-430a-b3a7-60aede42e57b"/>
  </ds:schemaRefs>
</ds:datastoreItem>
</file>

<file path=docProps/app.xml><?xml version="1.0" encoding="utf-8"?>
<Properties xmlns="http://schemas.openxmlformats.org/officeDocument/2006/extended-properties" xmlns:vt="http://schemas.openxmlformats.org/officeDocument/2006/docPropsVTypes">
  <TotalTime>119</TotalTime>
  <Words>1877</Words>
  <Application>Microsoft Office PowerPoint</Application>
  <PresentationFormat>On-screen Show (16:9)</PresentationFormat>
  <Paragraphs>412</Paragraphs>
  <Slides>25</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25</vt:i4>
      </vt:variant>
    </vt:vector>
  </HeadingPairs>
  <TitlesOfParts>
    <vt:vector size="43" baseType="lpstr">
      <vt:lpstr>Zilla Slab</vt:lpstr>
      <vt:lpstr>Zilla Slab Light</vt:lpstr>
      <vt:lpstr>#9Slide03 AllRoundGothic</vt:lpstr>
      <vt:lpstr>#9Slide03 Saira SemiCondensed M</vt:lpstr>
      <vt:lpstr>#9Slide03 AmpleSoft</vt:lpstr>
      <vt:lpstr>#9Slide03 Arima Madurai Medium</vt:lpstr>
      <vt:lpstr>Arial</vt:lpstr>
      <vt:lpstr>Oswald SemiBold</vt:lpstr>
      <vt:lpstr>#9Slide03 Ample</vt:lpstr>
      <vt:lpstr>#9Slide03 SVNServetica Medium</vt:lpstr>
      <vt:lpstr>Englebert</vt:lpstr>
      <vt:lpstr>Cambria Math</vt:lpstr>
      <vt:lpstr>Oswald Light</vt:lpstr>
      <vt:lpstr>Fira Sans Extra Condensed Medium</vt:lpstr>
      <vt:lpstr>Calibri</vt:lpstr>
      <vt:lpstr>Roboto Slab</vt:lpstr>
      <vt:lpstr>#9Slide03 Encode SeEx Medium</vt:lpstr>
      <vt:lpstr>Back to School Social Media XL by Slidesgo</vt:lpstr>
      <vt:lpstr>LUYỆN TẬP</vt:lpstr>
      <vt:lpstr>Ôn tập</vt:lpstr>
      <vt:lpstr>Ôn tập</vt:lpstr>
      <vt:lpstr>PowerPoint Presentation</vt:lpstr>
      <vt:lpstr>Luyện tập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PowerPoint Presentation</vt:lpstr>
      <vt:lpstr>Cảm ơn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LUYEN</dc:title>
  <dc:creator>Trương Thị Thanh Thanh</dc:creator>
  <cp:lastModifiedBy>Trương Thị Thanh Thanh</cp:lastModifiedBy>
  <cp:revision>2</cp:revision>
  <dcterms:modified xsi:type="dcterms:W3CDTF">2022-05-20T15:38:20Z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0x010100EC2D0F278148E942919E5E50B2CE1002</vt:lpwstr>
  </property>
</Properties>
</file>